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0"/>
  </p:notesMasterIdLst>
  <p:sldIdLst>
    <p:sldId id="256" r:id="rId2"/>
    <p:sldId id="284" r:id="rId3"/>
    <p:sldId id="265" r:id="rId4"/>
    <p:sldId id="287" r:id="rId5"/>
    <p:sldId id="269" r:id="rId6"/>
    <p:sldId id="282" r:id="rId7"/>
    <p:sldId id="263" r:id="rId8"/>
    <p:sldId id="281" r:id="rId9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71EAABB-2278-4A42-A021-174F358C85A2}">
          <p14:sldIdLst>
            <p14:sldId id="256"/>
            <p14:sldId id="284"/>
            <p14:sldId id="265"/>
            <p14:sldId id="287"/>
          </p14:sldIdLst>
        </p14:section>
        <p14:section name="Sección sin título" id="{9FBCFC46-058C-47EA-A91B-B54E9588554D}">
          <p14:sldIdLst>
            <p14:sldId id="269"/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28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GEB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s.slideshare.net/ahalirecc" TargetMode="External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://www.recursos-biblico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02 de agosto 2025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LA  PASCUA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6365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Éxodo 12:26, 27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3° Trimestre de 2025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05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0692D2D-7E4D-446D-AA69-32BCAE1F71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95736" y="1706853"/>
            <a:ext cx="4752528" cy="392516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SABER: Entender la última advertencia de Dios y su juicio. 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SENTIR: El deseo de confiar en el sacrificio del Cordero de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HACER: La decisión de aceptar el plan de la redención.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Aprendamos a ser un discípulo que confía en el Cordero de Dios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motivar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¿Faraón recibió la advertencia de Juicio de Dios?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¿La pascua ilustra el evangelio eterno?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¿La última plaga ilustra el juicio final divino? 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412776"/>
            <a:ext cx="8280920" cy="493843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Sí. “El profeta Amós declara que nada hace Dios sin revelar su secreto a los siervos los profetas,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(Amós 3:7).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En armonía con ello, el Señor reveló al faraón lo que se avecinaba por medio del profeta Moisés.”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50)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gobernante de Egipto recibió la más solemne advertencia del juicio de Dios, contra el orgullo, la explotación, la violencia, y la idolatría, responsable de las calamidades que abatirían la tierra.”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Deberíamos escuchar las advertencias, mucho más si viene de Dios, porque él conoce el futuro. “Dios ejecutará la justicia, que es expresión de su amor.”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41- 43) 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¿Faraón recibió la advertencia de Juicio de Dios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Éxodo 11:1- 8 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280920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Sí. “El cordero pascual tenía que ser sin defecto pues señalaba a Jesucristo, el Cordero de Dios, que quita el pecado del mundo.”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52)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sangre del animal cumplía una función crucial: simbolizaba protección, y era señal de vida en un momento de muerte.”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sangre será la señal de la casa don ustedes estén. Al ver la sangre, pasaré de largo, y no habrá mortandad, cuando yo hiera la tierra de Egipto.”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12:13)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De este modo demostraban su fe.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“¡Que poderosa representación de lo que significa el evangelio!”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52)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La pascua ilustra el evangelio eterno? </a:t>
            </a:r>
            <a:r>
              <a:rPr lang="es-MX" sz="2000" b="1" dirty="0">
                <a:solidFill>
                  <a:srgbClr val="FFCC99"/>
                </a:solidFill>
              </a:rPr>
              <a:t>Éxodo 12:1- 13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136136" cy="4419600"/>
          </a:xfrm>
        </p:spPr>
        <p:txBody>
          <a:bodyPr/>
          <a:lstStyle/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Sí, lleva nuestro pensamiento a la ejecución del juicio final de Dios, cuando los grandes gobernantes soberbios de la tierra, como faraón y los dioses falsos serán destruidos.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“La última plaga en Egipto cayó sobre los primogénitos. Fue un juicio divino sobre todos los dioses de Egipto y sobre todas la familias que adoraban a estos dioses falsos.”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(GEB 54).</a:t>
            </a:r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 Cosecharon lo que sembraron.</a:t>
            </a:r>
          </a:p>
          <a:p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s-PE" sz="2400" b="1" dirty="0">
                <a:solidFill>
                  <a:schemeClr val="accent6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Cada familia debía responder a una pregunta crucial: confiaría en el Señor, y en la provisión hecha por él para la vida, o la ignoraría?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.” (GEB 56)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La última plaga ilustra el juicio final divino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 </a:t>
            </a:r>
            <a:r>
              <a:rPr lang="es-PE" sz="2000" b="1" dirty="0">
                <a:solidFill>
                  <a:srgbClr val="FFC000"/>
                </a:solidFill>
              </a:rPr>
              <a:t>Éxodo 12:29, 30 </a:t>
            </a:r>
            <a:endParaRPr lang="es-MX" sz="20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aceptar la provisión de Dios para la salvación mediante el Cordero de Dios.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confiar en el Señor para tu salvación?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y compartir sobre el juicio de Dios </a:t>
            </a:r>
            <a:r>
              <a:rPr lang="es-ES" sz="2400" b="1">
                <a:solidFill>
                  <a:schemeClr val="accent6">
                    <a:lumMod val="50000"/>
                  </a:schemeClr>
                </a:solidFill>
              </a:rPr>
              <a:t>en Egipto.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>
                <a:hlinkClick r:id="rId6"/>
              </a:rPr>
              <a:t>https://es.slideshare.net/ahalirecc</a:t>
            </a:r>
            <a:r>
              <a:rPr lang="es-PE" sz="1200" dirty="0"/>
              <a:t>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104783</TotalTime>
  <Words>694</Words>
  <Application>Microsoft Office PowerPoint</Application>
  <PresentationFormat>Presentación en pantalla (4:3)</PresentationFormat>
  <Paragraphs>64</Paragraphs>
  <Slides>8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II. MOTIVAR: ¿Cómo motivar y cómo enseñar? </vt:lpstr>
      <vt:lpstr>Presentación de PowerPoint</vt:lpstr>
      <vt:lpstr>2. ¿La pascua ilustra el evangelio eterno? Éxodo 12:1- 13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keywords>Rut</cp:keywords>
  <cp:lastModifiedBy>Pc</cp:lastModifiedBy>
  <cp:revision>9044</cp:revision>
  <dcterms:created xsi:type="dcterms:W3CDTF">2007-04-17T14:25:21Z</dcterms:created>
  <dcterms:modified xsi:type="dcterms:W3CDTF">2025-07-29T23:19:47Z</dcterms:modified>
</cp:coreProperties>
</file>