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0"/>
  </p:notesMasterIdLst>
  <p:sldIdLst>
    <p:sldId id="256" r:id="rId2"/>
    <p:sldId id="284" r:id="rId3"/>
    <p:sldId id="265" r:id="rId4"/>
    <p:sldId id="287" r:id="rId5"/>
    <p:sldId id="269" r:id="rId6"/>
    <p:sldId id="282" r:id="rId7"/>
    <p:sldId id="263" r:id="rId8"/>
    <p:sldId id="281" r:id="rId9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E71EAABB-2278-4A42-A021-174F358C85A2}">
          <p14:sldIdLst>
            <p14:sldId id="256"/>
            <p14:sldId id="284"/>
            <p14:sldId id="265"/>
            <p14:sldId id="287"/>
          </p14:sldIdLst>
        </p14:section>
        <p14:section name="Sección sin título" id="{9FBCFC46-058C-47EA-A91B-B54E9588554D}">
          <p14:sldIdLst>
            <p14:sldId id="269"/>
            <p14:sldId id="282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828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GEB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es.slideshare.net/ahalirecc" TargetMode="External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://www.recursos-biblico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26 de julio 2025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LAS PLAGAS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6365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Éxodo 9:35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3° Trimestre de 2025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04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0692D2D-7E4D-446D-AA69-32BCAE1F71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39930" y="1628801"/>
            <a:ext cx="3064140" cy="408126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SABER: Entender las señales mediante plagas del poder de Dios. 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SENTIR: El deseo de arrepentirse al escuchar las advertencia de Dios.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HACER: La decisión de obedecer a Dios por amor.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Aprendamos a ser un discípulo que escucha las exhortaciones y advertencias de Dios.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enseñar?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motivar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nos enseña el enfrentamiento de Faraón y Dios?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¿Quién endureció el corazón de Faraón?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¿Con qué propósito se derramó las plagas en Egipto? 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412776"/>
            <a:ext cx="8280920" cy="493843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A confiar en Dios, que Dios logrará su objetivo en la batalla del bien y del mal, entre Cristo y Satanás.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emperador Faraón se creía que era dios de Egipto, por esta razón no quería obedecer al Dios Creador.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“Las batallas venideras iban a ser entre Dios vivo y los dioses egipcios. Lo que empeoraba la situación era que, el faraón se consideraba uno de esos dioses.”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39)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En la primera plaga perdió el dios egipcio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Hapi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, dios del agua y la vida; también el dios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Hekel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, dios de las ranas;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Geb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, dios de los piojos;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Wadjet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de las moscas; Apis, del toro; Ra, dios del sol.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41- 43) 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¿Qué nos enseña el enfrentamiento de Faraón y Dios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Éxodo 7:8- 15 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12776"/>
            <a:ext cx="8280920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Dios nos revela que, en el derramamiento de las cinco primeras plagas en Egipto, faraón endurece su corazón. ¿Quién endurece? Faraón mismo.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Éxo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7:13)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corazón de Faraón se endureció, y no los escuchó, como Jehová lo había dicho.”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Éxo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7:13)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En la segunda plaga dice de Faraón: “Endureció su corazón y no los escuchó…”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Éxo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8:15)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Cuando ocurre la sexta plaga, dice la escritura: “Jehová endureció el corazón de Faraón…”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Éxo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9:12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Palabra de Dios endurece al orgullo de Faraón; Vea el efecto del sol, endurece a la arcilla y derrite a la mantequilla.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Éxo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6:6)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Quién endureció el corazón de Faraón? </a:t>
            </a:r>
            <a:r>
              <a:rPr lang="es-MX" sz="2000" b="1" dirty="0">
                <a:solidFill>
                  <a:srgbClr val="FFCC99"/>
                </a:solidFill>
              </a:rPr>
              <a:t>Éxodo 7:13  y 22; 9:12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136136" cy="4419600"/>
          </a:xfrm>
        </p:spPr>
        <p:txBody>
          <a:bodyPr/>
          <a:lstStyle/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El propósito de las plagas fue, hacer conocer a Dios, y el rey Faraón reflexione, se arrepienta de la oposición a la liberación del pueblo hebreo, que vivía oprimido en Egipto.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PE" sz="1800" b="1" dirty="0" err="1">
                <a:solidFill>
                  <a:schemeClr val="accent6">
                    <a:lumMod val="50000"/>
                  </a:schemeClr>
                </a:solidFill>
              </a:rPr>
              <a:t>Éxo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. 9:16)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“Es interesante notar que el Señor exhortó a Faraón siete veces para que dejará ir a su pueblo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PE" sz="1800" b="1" dirty="0" err="1">
                <a:solidFill>
                  <a:schemeClr val="accent6">
                    <a:lumMod val="50000"/>
                  </a:schemeClr>
                </a:solidFill>
              </a:rPr>
              <a:t>Éxo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. 5:1; 7:16; 8:120; 9:1, 13; 10:3)</a:t>
            </a:r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.”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(GEB 47)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“Además el objetivo principal era poner fin a esa esclavitud que los egipcios padecían, a causa de su idolatría a fin de que pudieran servir al Dios viviente.”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Sal. 73:23- 26; GEB 31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r>
              <a:rPr lang="es-PE" sz="1800" b="1" dirty="0">
                <a:solidFill>
                  <a:schemeClr val="accent6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“Estaba dando a la gente tiempo para reflexionar y arrepentirse antes de inviarles la última y más terrible de las plagas.” (PP 278)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Con qué propósito se derramó las plagas en Egipto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 </a:t>
            </a:r>
            <a:r>
              <a:rPr lang="es-PE" sz="2000" b="1" dirty="0">
                <a:solidFill>
                  <a:srgbClr val="FFC000"/>
                </a:solidFill>
              </a:rPr>
              <a:t>Éxodo 9:13- 17; 10:7- 11 </a:t>
            </a:r>
            <a:endParaRPr lang="es-MX" sz="20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escuchar las exhortaciones y advertencias de Dios mediante los profetas.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ser amoldable en carácter?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y compartir sobre las plagas derramadas en Egipto.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>
                <a:hlinkClick r:id="rId6"/>
              </a:rPr>
              <a:t>https://es.slideshare.net/ahalirecc</a:t>
            </a:r>
            <a:r>
              <a:rPr lang="es-PE" sz="1200" dirty="0"/>
              <a:t>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104585</TotalTime>
  <Words>756</Words>
  <Application>Microsoft Office PowerPoint</Application>
  <PresentationFormat>Presentación en pantalla (4:3)</PresentationFormat>
  <Paragraphs>67</Paragraphs>
  <Slides>8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II. MOTIVAR: ¿Cómo motivar y cómo enseñar? </vt:lpstr>
      <vt:lpstr>Presentación de PowerPoint</vt:lpstr>
      <vt:lpstr>2. ¿Quién endureció el corazón de Faraón? Éxodo 7:13  y 22; 9:12 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keywords>Rut</cp:keywords>
  <cp:lastModifiedBy>Pc</cp:lastModifiedBy>
  <cp:revision>9021</cp:revision>
  <dcterms:created xsi:type="dcterms:W3CDTF">2007-04-17T14:25:21Z</dcterms:created>
  <dcterms:modified xsi:type="dcterms:W3CDTF">2025-07-22T21:59:21Z</dcterms:modified>
</cp:coreProperties>
</file>