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7/8/2025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12 de julio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ZARZA ARDIENTE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3:7, 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0198" y="1700808"/>
            <a:ext cx="5723604" cy="38524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el llamado de Dios hecha a Moisés.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escuchar el llamado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aceptar el llamado de mi Redentor.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acepta el llamado para servir.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y para qué le hizo el llamado Dios a Moisés?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es-MX" sz="2400" b="1" dirty="0">
                <a:solidFill>
                  <a:srgbClr val="FFFFCC"/>
                </a:solidFill>
              </a:rPr>
              <a:t> 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Qué excusas presentó Moisés a Dios para no obedecerle a Dios?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fortalece Dios la debilidad humana para cumplir la misión?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PORQUE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Dios vio la aflicción del pueblo de Israel, por haber escuchado el clamor de ellos por la opresión que sufría en Egipto.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“Bien he visto la aflicción de mi pueblo que está en Egipto, he oído su clamor a causa de sus exactores, he conocido sus angustias.”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3:7)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PARA LIBERARLOS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la opresión que sufrían, y llevarlos a Canaán, tierra que fluye leche y miel.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sufrimiento del pueblo de Dios,” también se ve en estos días en muchos lugares.” Él desea liberarte; déjate liberar.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18)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¿Por qué y para qué le hizo el llamado Dios a Moisés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 err="1">
                <a:solidFill>
                  <a:srgbClr val="FFCC99"/>
                </a:solidFill>
              </a:rPr>
              <a:t>Éxo</a:t>
            </a:r>
            <a:r>
              <a:rPr lang="es-MX" sz="2000" b="1" dirty="0">
                <a:solidFill>
                  <a:srgbClr val="FFCC99"/>
                </a:solidFill>
              </a:rPr>
              <a:t>. 3:1- 9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1° Le contestó Moisés a Dios: “¿Quién soy yo para que vaya a Faraón, y saque de Egipto a los hijos de Israel?”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escudó en su humildad, incapacidad, insuficiencia, a pesar de que Dios le había dicho: “Yo estaré contigo.”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2° “Si ellos me preguntaren: ¿Cuál es tu nombre? ¿Qué les responderé?”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3° “Ellos no me creerán, porque me dirán: No te ha aparecido Jehová.”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4° “Nunca he sido hombre de fácil palabra.”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4:10)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Estaba diciendo que, no soy buen orador, no es fácil argumentar.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25)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¿Qué excusas presentó Moisés a Dios para no obedecerle a Dios</a:t>
            </a:r>
            <a:r>
              <a:rPr lang="es-MX" sz="2400" b="1" dirty="0">
                <a:solidFill>
                  <a:schemeClr val="bg1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3:9- 18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Fortalece con sus palabras expresada en promesas como: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Dios le dice: “Anda, porque yo estaré contigo.”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3:12)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Si vemos nuestra insuficiencia, confiemos en su promesa de que Dios está con nosotros, si él nos acompaña tendremos éxitos.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El Redentor le dice: “Jehová, el Dios de vuestros padres, el Dios de Abraham, el Dios de Isaac y Dios de Jacob me ha enviado a vosotros.”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3:15)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 Confiemos que Dios nos envía.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Si nos faltan palabras nos dice: “Yo estaré con tu boca, y te enseñaré lo que hayas de hablar.”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4:12)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fortalece Dios la debilidad humana para cumplir la misión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Éxodo 3:1- 10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cooperar a Dios en la presentación del plan de salvación que está en el evangelio.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predicar el evangelio eterno?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llamado de Moisés para servir.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103904</TotalTime>
  <Words>740</Words>
  <Application>Microsoft Office PowerPoint</Application>
  <PresentationFormat>Presentación en pantalla (4:3)</PresentationFormat>
  <Paragraphs>66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¿Qué excusas presentó Moisés a Dios para no obedecerle a Dios? Éxodo 3:9- 18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8962</cp:revision>
  <dcterms:created xsi:type="dcterms:W3CDTF">2007-04-17T14:25:21Z</dcterms:created>
  <dcterms:modified xsi:type="dcterms:W3CDTF">2025-07-08T17:15:00Z</dcterms:modified>
</cp:coreProperties>
</file>