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5" r:id="rId1"/>
  </p:sldMasterIdLst>
  <p:notesMasterIdLst>
    <p:notesMasterId r:id="rId10"/>
  </p:notesMasterIdLst>
  <p:sldIdLst>
    <p:sldId id="256" r:id="rId2"/>
    <p:sldId id="284" r:id="rId3"/>
    <p:sldId id="265" r:id="rId4"/>
    <p:sldId id="287" r:id="rId5"/>
    <p:sldId id="269" r:id="rId6"/>
    <p:sldId id="282" r:id="rId7"/>
    <p:sldId id="263" r:id="rId8"/>
    <p:sldId id="281" r:id="rId9"/>
  </p:sldIdLst>
  <p:sldSz cx="9144000" cy="6858000" type="screen4x3"/>
  <p:notesSz cx="6858000" cy="9144000"/>
  <p:defaultTextStyle>
    <a:defPPr>
      <a:defRPr lang="es-MX"/>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Sección predeterminada" id="{E71EAABB-2278-4A42-A021-174F358C85A2}">
          <p14:sldIdLst>
            <p14:sldId id="256"/>
            <p14:sldId id="284"/>
            <p14:sldId id="265"/>
            <p14:sldId id="287"/>
          </p14:sldIdLst>
        </p14:section>
        <p14:section name="Sección sin título" id="{9FBCFC46-058C-47EA-A91B-B54E9588554D}">
          <p14:sldIdLst>
            <p14:sldId id="269"/>
            <p14:sldId id="282"/>
            <p14:sldId id="263"/>
            <p14:sldId id="281"/>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FFFF07"/>
    <a:srgbClr val="F2021F"/>
    <a:srgbClr val="F33F6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72" d="100"/>
          <a:sy n="72" d="100"/>
        </p:scale>
        <p:origin x="135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D3446F-5817-4C25-929D-4F180A64F446}" type="datetimeFigureOut">
              <a:rPr lang="en-US" smtClean="0"/>
              <a:pPr/>
              <a:t>9/8/2025</a:t>
            </a:fld>
            <a:endParaRPr lang="en-US"/>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CF0B65-7D7D-4124-8CC2-64ACEAB319AA}" type="slidenum">
              <a:rPr lang="en-US" smtClean="0"/>
              <a:pPr/>
              <a:t>‹Nº›</a:t>
            </a:fld>
            <a:endParaRPr lang="en-US"/>
          </a:p>
        </p:txBody>
      </p:sp>
    </p:spTree>
    <p:extLst>
      <p:ext uri="{BB962C8B-B14F-4D97-AF65-F5344CB8AC3E}">
        <p14:creationId xmlns:p14="http://schemas.microsoft.com/office/powerpoint/2010/main" val="37569866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3</a:t>
            </a:fld>
            <a:endParaRPr lang="en-US"/>
          </a:p>
        </p:txBody>
      </p:sp>
    </p:spTree>
    <p:extLst>
      <p:ext uri="{BB962C8B-B14F-4D97-AF65-F5344CB8AC3E}">
        <p14:creationId xmlns:p14="http://schemas.microsoft.com/office/powerpoint/2010/main" val="194615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dirty="0"/>
          </a:p>
        </p:txBody>
      </p:sp>
      <p:sp>
        <p:nvSpPr>
          <p:cNvPr id="4" name="Marcador de número de diapositiva 3"/>
          <p:cNvSpPr>
            <a:spLocks noGrp="1"/>
          </p:cNvSpPr>
          <p:nvPr>
            <p:ph type="sldNum" sz="quarter" idx="5"/>
          </p:nvPr>
        </p:nvSpPr>
        <p:spPr/>
        <p:txBody>
          <a:bodyPr/>
          <a:lstStyle/>
          <a:p>
            <a:fld id="{88CF0B65-7D7D-4124-8CC2-64ACEAB319AA}" type="slidenum">
              <a:rPr lang="en-US" smtClean="0"/>
              <a:pPr/>
              <a:t>4</a:t>
            </a:fld>
            <a:endParaRPr lang="en-US"/>
          </a:p>
        </p:txBody>
      </p:sp>
    </p:spTree>
    <p:extLst>
      <p:ext uri="{BB962C8B-B14F-4D97-AF65-F5344CB8AC3E}">
        <p14:creationId xmlns:p14="http://schemas.microsoft.com/office/powerpoint/2010/main" val="35688283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n-US" dirty="0"/>
              <a:t>GEB </a:t>
            </a:r>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5</a:t>
            </a:fld>
            <a:endParaRPr lang="en-US"/>
          </a:p>
        </p:txBody>
      </p:sp>
    </p:spTree>
    <p:extLst>
      <p:ext uri="{BB962C8B-B14F-4D97-AF65-F5344CB8AC3E}">
        <p14:creationId xmlns:p14="http://schemas.microsoft.com/office/powerpoint/2010/main" val="6098588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PE" dirty="0"/>
              <a:t> </a:t>
            </a:r>
            <a:endParaRPr lang="en-US" dirty="0"/>
          </a:p>
        </p:txBody>
      </p:sp>
      <p:sp>
        <p:nvSpPr>
          <p:cNvPr id="4" name="Marcador de número de diapositiva 3"/>
          <p:cNvSpPr>
            <a:spLocks noGrp="1"/>
          </p:cNvSpPr>
          <p:nvPr>
            <p:ph type="sldNum" sz="quarter" idx="10"/>
          </p:nvPr>
        </p:nvSpPr>
        <p:spPr/>
        <p:txBody>
          <a:bodyPr/>
          <a:lstStyle/>
          <a:p>
            <a:fld id="{88CF0B65-7D7D-4124-8CC2-64ACEAB319AA}" type="slidenum">
              <a:rPr lang="en-US" smtClean="0"/>
              <a:pPr/>
              <a:t>6</a:t>
            </a:fld>
            <a:endParaRPr lang="en-US"/>
          </a:p>
        </p:txBody>
      </p:sp>
    </p:spTree>
    <p:extLst>
      <p:ext uri="{BB962C8B-B14F-4D97-AF65-F5344CB8AC3E}">
        <p14:creationId xmlns:p14="http://schemas.microsoft.com/office/powerpoint/2010/main" val="23899007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3ED0F7BE-E3AA-46EA-A2AF-7CD581104091}" type="slidenum">
              <a:rPr lang="es-MX"/>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450013" y="228600"/>
            <a:ext cx="2084387" cy="5791200"/>
          </a:xfrm>
        </p:spPr>
        <p:txBody>
          <a:bodyPr vert="eaVert"/>
          <a:lstStyle/>
          <a:p>
            <a:r>
              <a:rPr lang="es-ES"/>
              <a:t>Haga clic para modificar el estilo de título del patrón</a:t>
            </a:r>
          </a:p>
        </p:txBody>
      </p:sp>
      <p:sp>
        <p:nvSpPr>
          <p:cNvPr id="3" name="2 Marcador de texto vertical"/>
          <p:cNvSpPr>
            <a:spLocks noGrp="1"/>
          </p:cNvSpPr>
          <p:nvPr>
            <p:ph type="body" orient="vert" idx="1"/>
          </p:nvPr>
        </p:nvSpPr>
        <p:spPr>
          <a:xfrm>
            <a:off x="195263" y="228600"/>
            <a:ext cx="6102350" cy="5791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623415EB-96B7-43E0-822F-C9D61E0D6D5A}" type="slidenum">
              <a:rPr lang="es-MX"/>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EA168BFF-7334-4524-B060-8FA62EB200FE}" type="slidenum">
              <a:rPr lang="es-MX"/>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contenido"/>
          <p:cNvSpPr>
            <a:spLocks noGrp="1"/>
          </p:cNvSpPr>
          <p:nvPr>
            <p:ph sz="half" idx="1"/>
          </p:nvPr>
        </p:nvSpPr>
        <p:spPr>
          <a:xfrm>
            <a:off x="6096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contenido"/>
          <p:cNvSpPr>
            <a:spLocks noGrp="1"/>
          </p:cNvSpPr>
          <p:nvPr>
            <p:ph sz="half" idx="2"/>
          </p:nvPr>
        </p:nvSpPr>
        <p:spPr>
          <a:xfrm>
            <a:off x="4648200" y="1600200"/>
            <a:ext cx="3886200" cy="4419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329015A-E9DF-4999-BA96-80B4C3B68754}" type="slidenum">
              <a:rPr lang="es-MX"/>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Rectangle 8"/>
          <p:cNvSpPr>
            <a:spLocks noGrp="1" noChangeArrowheads="1"/>
          </p:cNvSpPr>
          <p:nvPr>
            <p:ph type="dt" sz="half" idx="10"/>
          </p:nvPr>
        </p:nvSpPr>
        <p:spPr>
          <a:ln/>
        </p:spPr>
        <p:txBody>
          <a:bodyPr/>
          <a:lstStyle>
            <a:lvl1pPr>
              <a:defRPr/>
            </a:lvl1pPr>
          </a:lstStyle>
          <a:p>
            <a:pPr>
              <a:defRPr/>
            </a:pPr>
            <a:endParaRPr lang="es-MX"/>
          </a:p>
        </p:txBody>
      </p:sp>
      <p:sp>
        <p:nvSpPr>
          <p:cNvPr id="8" name="Rectangle 9"/>
          <p:cNvSpPr>
            <a:spLocks noGrp="1" noChangeArrowheads="1"/>
          </p:cNvSpPr>
          <p:nvPr>
            <p:ph type="ftr" sz="quarter" idx="11"/>
          </p:nvPr>
        </p:nvSpPr>
        <p:spPr>
          <a:ln/>
        </p:spPr>
        <p:txBody>
          <a:bodyPr/>
          <a:lstStyle>
            <a:lvl1pPr>
              <a:defRPr/>
            </a:lvl1pPr>
          </a:lstStyle>
          <a:p>
            <a:pPr>
              <a:defRPr/>
            </a:pPr>
            <a:endParaRPr lang="es-MX"/>
          </a:p>
        </p:txBody>
      </p:sp>
      <p:sp>
        <p:nvSpPr>
          <p:cNvPr id="9" name="Rectangle 10"/>
          <p:cNvSpPr>
            <a:spLocks noGrp="1" noChangeArrowheads="1"/>
          </p:cNvSpPr>
          <p:nvPr>
            <p:ph type="sldNum" sz="quarter" idx="12"/>
          </p:nvPr>
        </p:nvSpPr>
        <p:spPr>
          <a:ln/>
        </p:spPr>
        <p:txBody>
          <a:bodyPr/>
          <a:lstStyle>
            <a:lvl1pPr>
              <a:defRPr/>
            </a:lvl1pPr>
          </a:lstStyle>
          <a:p>
            <a:fld id="{CC867857-65F8-4624-9800-9A1D2E106D71}" type="slidenum">
              <a:rPr lang="es-MX"/>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Rectangle 8"/>
          <p:cNvSpPr>
            <a:spLocks noGrp="1" noChangeArrowheads="1"/>
          </p:cNvSpPr>
          <p:nvPr>
            <p:ph type="dt" sz="half" idx="10"/>
          </p:nvPr>
        </p:nvSpPr>
        <p:spPr>
          <a:ln/>
        </p:spPr>
        <p:txBody>
          <a:bodyPr/>
          <a:lstStyle>
            <a:lvl1pPr>
              <a:defRPr/>
            </a:lvl1pPr>
          </a:lstStyle>
          <a:p>
            <a:pPr>
              <a:defRPr/>
            </a:pPr>
            <a:endParaRPr lang="es-MX"/>
          </a:p>
        </p:txBody>
      </p:sp>
      <p:sp>
        <p:nvSpPr>
          <p:cNvPr id="4" name="Rectangle 9"/>
          <p:cNvSpPr>
            <a:spLocks noGrp="1" noChangeArrowheads="1"/>
          </p:cNvSpPr>
          <p:nvPr>
            <p:ph type="ftr" sz="quarter" idx="11"/>
          </p:nvPr>
        </p:nvSpPr>
        <p:spPr>
          <a:ln/>
        </p:spPr>
        <p:txBody>
          <a:bodyPr/>
          <a:lstStyle>
            <a:lvl1pPr>
              <a:defRPr/>
            </a:lvl1pPr>
          </a:lstStyle>
          <a:p>
            <a:pPr>
              <a:defRPr/>
            </a:pPr>
            <a:endParaRPr lang="es-MX"/>
          </a:p>
        </p:txBody>
      </p:sp>
      <p:sp>
        <p:nvSpPr>
          <p:cNvPr id="5" name="Rectangle 10"/>
          <p:cNvSpPr>
            <a:spLocks noGrp="1" noChangeArrowheads="1"/>
          </p:cNvSpPr>
          <p:nvPr>
            <p:ph type="sldNum" sz="quarter" idx="12"/>
          </p:nvPr>
        </p:nvSpPr>
        <p:spPr>
          <a:ln/>
        </p:spPr>
        <p:txBody>
          <a:bodyPr/>
          <a:lstStyle>
            <a:lvl1pPr>
              <a:defRPr/>
            </a:lvl1pPr>
          </a:lstStyle>
          <a:p>
            <a:fld id="{64F4103F-56A9-456A-BBC1-4F8FE456CDB3}" type="slidenum">
              <a:rPr lang="es-MX"/>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endParaRPr lang="es-MX"/>
          </a:p>
        </p:txBody>
      </p:sp>
      <p:sp>
        <p:nvSpPr>
          <p:cNvPr id="3" name="Rectangle 9"/>
          <p:cNvSpPr>
            <a:spLocks noGrp="1" noChangeArrowheads="1"/>
          </p:cNvSpPr>
          <p:nvPr>
            <p:ph type="ftr" sz="quarter" idx="11"/>
          </p:nvPr>
        </p:nvSpPr>
        <p:spPr>
          <a:ln/>
        </p:spPr>
        <p:txBody>
          <a:bodyPr/>
          <a:lstStyle>
            <a:lvl1pPr>
              <a:defRPr/>
            </a:lvl1pPr>
          </a:lstStyle>
          <a:p>
            <a:pPr>
              <a:defRPr/>
            </a:pPr>
            <a:endParaRPr lang="es-MX"/>
          </a:p>
        </p:txBody>
      </p:sp>
      <p:sp>
        <p:nvSpPr>
          <p:cNvPr id="4" name="Rectangle 10"/>
          <p:cNvSpPr>
            <a:spLocks noGrp="1" noChangeArrowheads="1"/>
          </p:cNvSpPr>
          <p:nvPr>
            <p:ph type="sldNum" sz="quarter" idx="12"/>
          </p:nvPr>
        </p:nvSpPr>
        <p:spPr>
          <a:ln/>
        </p:spPr>
        <p:txBody>
          <a:bodyPr/>
          <a:lstStyle>
            <a:lvl1pPr>
              <a:defRPr/>
            </a:lvl1pPr>
          </a:lstStyle>
          <a:p>
            <a:fld id="{609F1150-F025-40A1-8C0E-A093890BB6AB}" type="slidenum">
              <a:rPr lang="es-MX"/>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2DD5691C-32EC-415A-9C86-A5A11EA90AD1}" type="slidenum">
              <a:rPr lang="es-MX"/>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8"/>
          <p:cNvSpPr>
            <a:spLocks noGrp="1" noChangeArrowheads="1"/>
          </p:cNvSpPr>
          <p:nvPr>
            <p:ph type="dt" sz="half" idx="10"/>
          </p:nvPr>
        </p:nvSpPr>
        <p:spPr>
          <a:ln/>
        </p:spPr>
        <p:txBody>
          <a:bodyPr/>
          <a:lstStyle>
            <a:lvl1pPr>
              <a:defRPr/>
            </a:lvl1pPr>
          </a:lstStyle>
          <a:p>
            <a:pPr>
              <a:defRPr/>
            </a:pPr>
            <a:endParaRPr lang="es-MX"/>
          </a:p>
        </p:txBody>
      </p:sp>
      <p:sp>
        <p:nvSpPr>
          <p:cNvPr id="6" name="Rectangle 9"/>
          <p:cNvSpPr>
            <a:spLocks noGrp="1" noChangeArrowheads="1"/>
          </p:cNvSpPr>
          <p:nvPr>
            <p:ph type="ftr" sz="quarter" idx="11"/>
          </p:nvPr>
        </p:nvSpPr>
        <p:spPr>
          <a:ln/>
        </p:spPr>
        <p:txBody>
          <a:bodyPr/>
          <a:lstStyle>
            <a:lvl1pPr>
              <a:defRPr/>
            </a:lvl1pPr>
          </a:lstStyle>
          <a:p>
            <a:pPr>
              <a:defRPr/>
            </a:pPr>
            <a:endParaRPr lang="es-MX"/>
          </a:p>
        </p:txBody>
      </p:sp>
      <p:sp>
        <p:nvSpPr>
          <p:cNvPr id="7" name="Rectangle 10"/>
          <p:cNvSpPr>
            <a:spLocks noGrp="1" noChangeArrowheads="1"/>
          </p:cNvSpPr>
          <p:nvPr>
            <p:ph type="sldNum" sz="quarter" idx="12"/>
          </p:nvPr>
        </p:nvSpPr>
        <p:spPr>
          <a:ln/>
        </p:spPr>
        <p:txBody>
          <a:bodyPr/>
          <a:lstStyle>
            <a:lvl1pPr>
              <a:defRPr/>
            </a:lvl1pPr>
          </a:lstStyle>
          <a:p>
            <a:fld id="{0D6CC3B3-BC7B-4C19-A548-5E4108AA5E31}" type="slidenum">
              <a:rPr lang="es-MX"/>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Rectangle 8"/>
          <p:cNvSpPr>
            <a:spLocks noGrp="1" noChangeArrowheads="1"/>
          </p:cNvSpPr>
          <p:nvPr>
            <p:ph type="dt" sz="half" idx="10"/>
          </p:nvPr>
        </p:nvSpPr>
        <p:spPr>
          <a:ln/>
        </p:spPr>
        <p:txBody>
          <a:bodyPr/>
          <a:lstStyle>
            <a:lvl1pPr>
              <a:defRPr/>
            </a:lvl1pPr>
          </a:lstStyle>
          <a:p>
            <a:pPr>
              <a:defRPr/>
            </a:pPr>
            <a:endParaRPr lang="es-MX"/>
          </a:p>
        </p:txBody>
      </p:sp>
      <p:sp>
        <p:nvSpPr>
          <p:cNvPr id="5" name="Rectangle 9"/>
          <p:cNvSpPr>
            <a:spLocks noGrp="1" noChangeArrowheads="1"/>
          </p:cNvSpPr>
          <p:nvPr>
            <p:ph type="ftr" sz="quarter" idx="11"/>
          </p:nvPr>
        </p:nvSpPr>
        <p:spPr>
          <a:ln/>
        </p:spPr>
        <p:txBody>
          <a:bodyPr/>
          <a:lstStyle>
            <a:lvl1pPr>
              <a:defRPr/>
            </a:lvl1pPr>
          </a:lstStyle>
          <a:p>
            <a:pPr>
              <a:defRPr/>
            </a:pPr>
            <a:endParaRPr lang="es-MX"/>
          </a:p>
        </p:txBody>
      </p:sp>
      <p:sp>
        <p:nvSpPr>
          <p:cNvPr id="6" name="Rectangle 10"/>
          <p:cNvSpPr>
            <a:spLocks noGrp="1" noChangeArrowheads="1"/>
          </p:cNvSpPr>
          <p:nvPr>
            <p:ph type="sldNum" sz="quarter" idx="12"/>
          </p:nvPr>
        </p:nvSpPr>
        <p:spPr>
          <a:ln/>
        </p:spPr>
        <p:txBody>
          <a:bodyPr/>
          <a:lstStyle>
            <a:lvl1pPr>
              <a:defRPr/>
            </a:lvl1pPr>
          </a:lstStyle>
          <a:p>
            <a:fld id="{2722B1C7-C32D-491F-9835-10D9D954E90D}" type="slidenum">
              <a:rPr lang="es-MX"/>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152400"/>
            <a:ext cx="8686800" cy="6096000"/>
            <a:chOff x="0" y="96"/>
            <a:chExt cx="5472" cy="3840"/>
          </a:xfrm>
        </p:grpSpPr>
        <p:sp>
          <p:nvSpPr>
            <p:cNvPr id="1032" name="AutoShape 3"/>
            <p:cNvSpPr>
              <a:spLocks noChangeArrowheads="1"/>
            </p:cNvSpPr>
            <p:nvPr/>
          </p:nvSpPr>
          <p:spPr bwMode="auto">
            <a:xfrm>
              <a:off x="240" y="336"/>
              <a:ext cx="5232" cy="3600"/>
            </a:xfrm>
            <a:prstGeom prst="roundRect">
              <a:avLst>
                <a:gd name="adj" fmla="val 13727"/>
              </a:avLst>
            </a:prstGeom>
            <a:noFill/>
            <a:ln w="50800">
              <a:solidFill>
                <a:schemeClr val="bg2"/>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s-ES" sz="2400">
                <a:latin typeface="Times New Roman" panose="02020603050405020304" pitchFamily="18" charset="0"/>
              </a:endParaRPr>
            </a:p>
          </p:txBody>
        </p:sp>
        <p:sp>
          <p:nvSpPr>
            <p:cNvPr id="1033" name="AutoShape 4"/>
            <p:cNvSpPr>
              <a:spLocks noChangeArrowheads="1"/>
            </p:cNvSpPr>
            <p:nvPr/>
          </p:nvSpPr>
          <p:spPr bwMode="blackWhite">
            <a:xfrm>
              <a:off x="0" y="96"/>
              <a:ext cx="5376" cy="768"/>
            </a:xfrm>
            <a:custGeom>
              <a:avLst/>
              <a:gdLst>
                <a:gd name="T0" fmla="*/ 0 w 7000"/>
                <a:gd name="T1" fmla="*/ 0 h 1000"/>
                <a:gd name="T2" fmla="*/ 2261 w 7000"/>
                <a:gd name="T3" fmla="*/ 0 h 1000"/>
                <a:gd name="T4" fmla="*/ 2435 w 7000"/>
                <a:gd name="T5" fmla="*/ 174 h 1000"/>
                <a:gd name="T6" fmla="*/ 2262 w 7000"/>
                <a:gd name="T7" fmla="*/ 348 h 1000"/>
                <a:gd name="T8" fmla="*/ 0 w 7000"/>
                <a:gd name="T9" fmla="*/ 348 h 1000"/>
                <a:gd name="T10" fmla="*/ 0 60000 65536"/>
                <a:gd name="T11" fmla="*/ 0 60000 65536"/>
                <a:gd name="T12" fmla="*/ 0 60000 65536"/>
                <a:gd name="T13" fmla="*/ 0 60000 65536"/>
                <a:gd name="T14" fmla="*/ 0 60000 65536"/>
                <a:gd name="T15" fmla="*/ 0 w 7000"/>
                <a:gd name="T16" fmla="*/ 0 h 1000"/>
                <a:gd name="T17" fmla="*/ 3500 w 7000"/>
                <a:gd name="T18" fmla="*/ 1000 h 1000"/>
              </a:gdLst>
              <a:ahLst/>
              <a:cxnLst>
                <a:cxn ang="T10">
                  <a:pos x="T0" y="T1"/>
                </a:cxn>
                <a:cxn ang="T11">
                  <a:pos x="T2" y="T3"/>
                </a:cxn>
                <a:cxn ang="T12">
                  <a:pos x="T4" y="T5"/>
                </a:cxn>
                <a:cxn ang="T13">
                  <a:pos x="T6" y="T7"/>
                </a:cxn>
                <a:cxn ang="T14">
                  <a:pos x="T8" y="T9"/>
                </a:cxn>
              </a:cxnLst>
              <a:rect l="T15" t="T16" r="T17" b="T18"/>
              <a:pathLst>
                <a:path w="7000" h="1000">
                  <a:moveTo>
                    <a:pt x="0" y="0"/>
                  </a:moveTo>
                  <a:lnTo>
                    <a:pt x="6499" y="0"/>
                  </a:lnTo>
                  <a:cubicBezTo>
                    <a:pt x="6776" y="0"/>
                    <a:pt x="7000" y="223"/>
                    <a:pt x="7000" y="500"/>
                  </a:cubicBezTo>
                  <a:cubicBezTo>
                    <a:pt x="7000" y="776"/>
                    <a:pt x="6776" y="999"/>
                    <a:pt x="6500" y="1000"/>
                  </a:cubicBezTo>
                  <a:lnTo>
                    <a:pt x="0" y="1000"/>
                  </a:lnTo>
                  <a:lnTo>
                    <a:pt x="0" y="0"/>
                  </a:lnTo>
                  <a:close/>
                </a:path>
              </a:pathLst>
            </a:custGeom>
            <a:solidFill>
              <a:schemeClr val="folHlink"/>
            </a:solidFill>
            <a:ln w="9525">
              <a:noFill/>
              <a:miter lim="800000"/>
              <a:headEnd/>
              <a:tailEnd/>
            </a:ln>
          </p:spPr>
          <p:txBody>
            <a:bodyPr/>
            <a:lstStyle/>
            <a:p>
              <a:endParaRPr lang="es-ES"/>
            </a:p>
          </p:txBody>
        </p:sp>
        <p:sp>
          <p:nvSpPr>
            <p:cNvPr id="1034" name="Line 5"/>
            <p:cNvSpPr>
              <a:spLocks noChangeShapeType="1"/>
            </p:cNvSpPr>
            <p:nvPr/>
          </p:nvSpPr>
          <p:spPr bwMode="auto">
            <a:xfrm>
              <a:off x="0" y="768"/>
              <a:ext cx="5088" cy="0"/>
            </a:xfrm>
            <a:prstGeom prst="line">
              <a:avLst/>
            </a:prstGeom>
            <a:noFill/>
            <a:ln w="38100">
              <a:solidFill>
                <a:schemeClr val="bg1"/>
              </a:solidFill>
              <a:round/>
              <a:headEnd/>
              <a:tailEnd/>
            </a:ln>
          </p:spPr>
          <p:txBody>
            <a:bodyPr/>
            <a:lstStyle/>
            <a:p>
              <a:endParaRPr lang="es-ES"/>
            </a:p>
          </p:txBody>
        </p:sp>
      </p:grpSp>
      <p:sp>
        <p:nvSpPr>
          <p:cNvPr id="1027" name="Rectangle 6"/>
          <p:cNvSpPr>
            <a:spLocks noGrp="1" noChangeArrowheads="1"/>
          </p:cNvSpPr>
          <p:nvPr>
            <p:ph type="title"/>
          </p:nvPr>
        </p:nvSpPr>
        <p:spPr bwMode="auto">
          <a:xfrm>
            <a:off x="195263" y="228600"/>
            <a:ext cx="8015287"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MX"/>
              <a:t>Haga clic para cambiar el estilo de título	</a:t>
            </a:r>
          </a:p>
        </p:txBody>
      </p:sp>
      <p:sp>
        <p:nvSpPr>
          <p:cNvPr id="1028" name="Rectangle 7"/>
          <p:cNvSpPr>
            <a:spLocks noGrp="1" noChangeArrowheads="1"/>
          </p:cNvSpPr>
          <p:nvPr>
            <p:ph type="body" idx="1"/>
          </p:nvPr>
        </p:nvSpPr>
        <p:spPr bwMode="auto">
          <a:xfrm>
            <a:off x="609600" y="1600200"/>
            <a:ext cx="7924800" cy="4419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MX"/>
              <a:t>Haga clic para modificar el estilo de texto del patrón</a:t>
            </a:r>
          </a:p>
          <a:p>
            <a:pPr lvl="1"/>
            <a:r>
              <a:rPr lang="es-MX"/>
              <a:t>Segundo nivel</a:t>
            </a:r>
          </a:p>
          <a:p>
            <a:pPr lvl="2"/>
            <a:r>
              <a:rPr lang="es-MX"/>
              <a:t>Tercer nivel</a:t>
            </a:r>
          </a:p>
          <a:p>
            <a:pPr lvl="3"/>
            <a:r>
              <a:rPr lang="es-MX"/>
              <a:t>Cuarto nivel</a:t>
            </a:r>
          </a:p>
          <a:p>
            <a:pPr lvl="4"/>
            <a:r>
              <a:rPr lang="es-MX"/>
              <a:t>Quinto nivel</a:t>
            </a:r>
          </a:p>
        </p:txBody>
      </p:sp>
      <p:sp>
        <p:nvSpPr>
          <p:cNvPr id="10248"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s-MX"/>
          </a:p>
        </p:txBody>
      </p:sp>
      <p:sp>
        <p:nvSpPr>
          <p:cNvPr id="10249"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a:latin typeface="Arial" charset="0"/>
              </a:defRPr>
            </a:lvl1pPr>
          </a:lstStyle>
          <a:p>
            <a:pPr>
              <a:defRPr/>
            </a:pPr>
            <a:endParaRPr lang="es-MX"/>
          </a:p>
        </p:txBody>
      </p:sp>
      <p:sp>
        <p:nvSpPr>
          <p:cNvPr id="10250"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Black" pitchFamily="34" charset="0"/>
              </a:defRPr>
            </a:lvl1pPr>
          </a:lstStyle>
          <a:p>
            <a:fld id="{66EC6A28-46CA-4EDE-9959-40C3B0A1AC0A}" type="slidenum">
              <a:rPr lang="es-MX"/>
              <a:pPr/>
              <a:t>‹Nº›</a:t>
            </a:fld>
            <a:endParaRPr lang="es-MX"/>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8">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028">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28">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28">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2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8" grpId="0" build="p">
        <p:tmplLst>
          <p:tmpl lvl="1">
            <p:tnLst>
              <p:par>
                <p:cTn presetID="1" presetClass="entr" presetSubtype="0" fill="hold" nodeType="click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028"/>
                        </p:tgtEl>
                        <p:attrNameLst>
                          <p:attrName>style.visibility</p:attrName>
                        </p:attrNameLst>
                      </p:cBhvr>
                      <p:to>
                        <p:strVal val="visible"/>
                      </p:to>
                    </p:set>
                  </p:childTnLst>
                </p:cTn>
              </p:par>
            </p:tnLst>
          </p:tmpl>
        </p:tmplLst>
      </p:bldP>
    </p:bldLst>
  </p:timing>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pitchFamily="2" charset="2"/>
        <a:buChar char="l"/>
        <a:defRPr sz="2800">
          <a:solidFill>
            <a:schemeClr val="tx1"/>
          </a:solidFill>
          <a:latin typeface="+mn-lt"/>
        </a:defRPr>
      </a:lvl2pPr>
      <a:lvl3pPr marL="1143000" indent="-228600" algn="l" rtl="0" eaLnBrk="0" fontAlgn="base" hangingPunct="0">
        <a:spcBef>
          <a:spcPct val="20000"/>
        </a:spcBef>
        <a:spcAft>
          <a:spcPct val="0"/>
        </a:spcAft>
        <a:buClr>
          <a:schemeClr val="bg2"/>
        </a:buClr>
        <a:buSzPct val="65000"/>
        <a:buFont typeface="Wingdings" pitchFamily="2" charset="2"/>
        <a:buChar char="l"/>
        <a:defRPr sz="2400">
          <a:solidFill>
            <a:schemeClr val="tx1"/>
          </a:solidFill>
          <a:latin typeface="+mn-lt"/>
        </a:defRPr>
      </a:lvl3pPr>
      <a:lvl4pPr marL="1600200" indent="-228600" algn="l" rtl="0" eaLnBrk="0" fontAlgn="base" hangingPunct="0">
        <a:spcBef>
          <a:spcPct val="20000"/>
        </a:spcBef>
        <a:spcAft>
          <a:spcPct val="0"/>
        </a:spcAft>
        <a:buClr>
          <a:schemeClr val="hlink"/>
        </a:buClr>
        <a:buSzPct val="60000"/>
        <a:buFont typeface="Wingdings" pitchFamily="2" charset="2"/>
        <a:buChar char="l"/>
        <a:defRPr sz="2000">
          <a:solidFill>
            <a:schemeClr val="tx1"/>
          </a:solidFill>
          <a:latin typeface="+mn-lt"/>
        </a:defRPr>
      </a:lvl4pPr>
      <a:lvl5pPr marL="2057400" indent="-228600" algn="l" rtl="0" eaLnBrk="0" fontAlgn="base" hangingPunct="0">
        <a:spcBef>
          <a:spcPct val="20000"/>
        </a:spcBef>
        <a:spcAft>
          <a:spcPct val="0"/>
        </a:spcAft>
        <a:buClr>
          <a:schemeClr val="bg2"/>
        </a:buClr>
        <a:buSzPct val="40000"/>
        <a:buFont typeface="Wingdings" pitchFamily="2" charset="2"/>
        <a:buChar char="l"/>
        <a:defRPr sz="2000">
          <a:solidFill>
            <a:schemeClr val="tx1"/>
          </a:solidFill>
          <a:latin typeface="+mn-lt"/>
        </a:defRPr>
      </a:lvl5pPr>
      <a:lvl6pPr marL="25146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6pPr>
      <a:lvl7pPr marL="29718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7pPr>
      <a:lvl8pPr marL="34290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8pPr>
      <a:lvl9pPr marL="3886200" indent="-228600" algn="l" rtl="0" fontAlgn="base">
        <a:spcBef>
          <a:spcPct val="20000"/>
        </a:spcBef>
        <a:spcAft>
          <a:spcPct val="0"/>
        </a:spcAft>
        <a:buClr>
          <a:schemeClr val="bg2"/>
        </a:buClr>
        <a:buSzPct val="40000"/>
        <a:buFont typeface="Wingdings" pitchFamily="2" charset="2"/>
        <a:buChar char="l"/>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decalogo-janohalire.blogspot.com/p/escuela-sabatica.html" TargetMode="External"/><Relationship Id="rId7"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6.xml"/><Relationship Id="rId6" Type="http://schemas.openxmlformats.org/officeDocument/2006/relationships/hyperlink" Target="https://es.slideshare.net/ahalirecc" TargetMode="External"/><Relationship Id="rId5" Type="http://schemas.openxmlformats.org/officeDocument/2006/relationships/hyperlink" Target="http://decalogo-janohalire.blogspot.com/" TargetMode="External"/><Relationship Id="rId4" Type="http://schemas.openxmlformats.org/officeDocument/2006/relationships/hyperlink" Target="http://www.recursos-biblicos.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2 CuadroTexto"/>
          <p:cNvSpPr txBox="1">
            <a:spLocks noChangeArrowheads="1"/>
          </p:cNvSpPr>
          <p:nvPr/>
        </p:nvSpPr>
        <p:spPr bwMode="auto">
          <a:xfrm>
            <a:off x="4857750" y="285750"/>
            <a:ext cx="2520950" cy="304800"/>
          </a:xfrm>
          <a:prstGeom prst="rect">
            <a:avLst/>
          </a:prstGeom>
          <a:noFill/>
          <a:ln w="9525">
            <a:noFill/>
            <a:miter lim="800000"/>
            <a:headEnd/>
            <a:tailEnd/>
          </a:ln>
        </p:spPr>
        <p:txBody>
          <a:bodyPr>
            <a:spAutoFit/>
          </a:bodyPr>
          <a:lstStyle/>
          <a:p>
            <a:pPr algn="r" eaLnBrk="1" hangingPunct="1"/>
            <a:r>
              <a:rPr lang="es-ES" sz="1400" dirty="0">
                <a:solidFill>
                  <a:srgbClr val="E8E8FA"/>
                </a:solidFill>
              </a:rPr>
              <a:t>13 de setiembre 2025</a:t>
            </a:r>
          </a:p>
        </p:txBody>
      </p:sp>
      <p:sp>
        <p:nvSpPr>
          <p:cNvPr id="2052" name="Text Box 8"/>
          <p:cNvSpPr txBox="1">
            <a:spLocks noChangeArrowheads="1"/>
          </p:cNvSpPr>
          <p:nvPr/>
        </p:nvSpPr>
        <p:spPr bwMode="auto">
          <a:xfrm>
            <a:off x="323850" y="663575"/>
            <a:ext cx="7734300" cy="369332"/>
          </a:xfrm>
          <a:prstGeom prst="rect">
            <a:avLst/>
          </a:prstGeom>
          <a:noFill/>
          <a:ln w="9525">
            <a:noFill/>
            <a:miter lim="800000"/>
            <a:headEnd/>
            <a:tailEnd/>
          </a:ln>
        </p:spPr>
        <p:txBody>
          <a:bodyPr>
            <a:spAutoFit/>
          </a:bodyPr>
          <a:lstStyle/>
          <a:p>
            <a:pPr eaLnBrk="1" hangingPunct="1"/>
            <a:r>
              <a:rPr lang="es-MX" dirty="0">
                <a:solidFill>
                  <a:schemeClr val="bg1"/>
                </a:solidFill>
                <a:latin typeface="Arial Black" pitchFamily="34" charset="0"/>
              </a:rPr>
              <a:t>APOSTASÍA E INTERCESIÓN</a:t>
            </a:r>
          </a:p>
        </p:txBody>
      </p:sp>
      <p:sp>
        <p:nvSpPr>
          <p:cNvPr id="2053" name="Text Box 10"/>
          <p:cNvSpPr txBox="1">
            <a:spLocks noChangeArrowheads="1"/>
          </p:cNvSpPr>
          <p:nvPr/>
        </p:nvSpPr>
        <p:spPr bwMode="auto">
          <a:xfrm>
            <a:off x="1692275" y="5768975"/>
            <a:ext cx="6365875" cy="400110"/>
          </a:xfrm>
          <a:prstGeom prst="rect">
            <a:avLst/>
          </a:prstGeom>
          <a:noFill/>
          <a:ln w="9525">
            <a:noFill/>
            <a:miter lim="800000"/>
            <a:headEnd/>
            <a:tailEnd/>
          </a:ln>
        </p:spPr>
        <p:txBody>
          <a:bodyPr wrap="square">
            <a:spAutoFit/>
          </a:bodyPr>
          <a:lstStyle/>
          <a:p>
            <a:pPr algn="just" eaLnBrk="1" hangingPunct="1"/>
            <a:r>
              <a:rPr lang="es-MX" sz="2000" dirty="0">
                <a:solidFill>
                  <a:srgbClr val="F2021F"/>
                </a:solidFill>
                <a:latin typeface="Arial Black" pitchFamily="34" charset="0"/>
              </a:rPr>
              <a:t>TEXTO CLAVE:</a:t>
            </a:r>
            <a:r>
              <a:rPr lang="es-MX" sz="2000" dirty="0">
                <a:solidFill>
                  <a:schemeClr val="folHlink"/>
                </a:solidFill>
                <a:latin typeface="Arial Black" pitchFamily="34" charset="0"/>
              </a:rPr>
              <a:t> Éxodo 32:3,32</a:t>
            </a:r>
          </a:p>
        </p:txBody>
      </p:sp>
      <p:sp>
        <p:nvSpPr>
          <p:cNvPr id="2054" name="Rectangle 11"/>
          <p:cNvSpPr>
            <a:spLocks noChangeArrowheads="1"/>
          </p:cNvSpPr>
          <p:nvPr/>
        </p:nvSpPr>
        <p:spPr bwMode="auto">
          <a:xfrm>
            <a:off x="2044700" y="6381750"/>
            <a:ext cx="5165725" cy="304800"/>
          </a:xfrm>
          <a:prstGeom prst="rect">
            <a:avLst/>
          </a:prstGeom>
          <a:noFill/>
          <a:ln w="9525">
            <a:noFill/>
            <a:miter lim="800000"/>
            <a:headEnd/>
            <a:tailEnd/>
          </a:ln>
        </p:spPr>
        <p:txBody>
          <a:bodyPr>
            <a:spAutoFit/>
          </a:bodyPr>
          <a:lstStyle/>
          <a:p>
            <a:pPr algn="ctr" eaLnBrk="1" hangingPunct="1"/>
            <a:r>
              <a:rPr lang="es-ES" sz="1400" b="1" dirty="0">
                <a:solidFill>
                  <a:schemeClr val="bg2"/>
                </a:solidFill>
              </a:rPr>
              <a:t>Escuela Sabática – 3° Trimestre de 2025</a:t>
            </a:r>
            <a:endParaRPr lang="es-MX" sz="1400" b="1" dirty="0">
              <a:solidFill>
                <a:schemeClr val="bg2"/>
              </a:solidFill>
            </a:endParaRPr>
          </a:p>
        </p:txBody>
      </p:sp>
      <p:sp>
        <p:nvSpPr>
          <p:cNvPr id="2055" name="Rectangle 9"/>
          <p:cNvSpPr>
            <a:spLocks noChangeArrowheads="1"/>
          </p:cNvSpPr>
          <p:nvPr/>
        </p:nvSpPr>
        <p:spPr bwMode="auto">
          <a:xfrm>
            <a:off x="323850" y="260350"/>
            <a:ext cx="1584325" cy="369332"/>
          </a:xfrm>
          <a:prstGeom prst="rect">
            <a:avLst/>
          </a:prstGeom>
          <a:noFill/>
          <a:ln w="9525">
            <a:noFill/>
            <a:miter lim="800000"/>
            <a:headEnd/>
            <a:tailEnd/>
          </a:ln>
        </p:spPr>
        <p:txBody>
          <a:bodyPr>
            <a:spAutoFit/>
          </a:bodyPr>
          <a:lstStyle/>
          <a:p>
            <a:pPr eaLnBrk="1" hangingPunct="1"/>
            <a:r>
              <a:rPr lang="es-ES" dirty="0">
                <a:solidFill>
                  <a:srgbClr val="F2021F"/>
                </a:solidFill>
                <a:latin typeface="Arial Black" pitchFamily="34" charset="0"/>
              </a:rPr>
              <a:t>Lección 11</a:t>
            </a:r>
            <a:endParaRPr lang="es-MX" dirty="0">
              <a:solidFill>
                <a:srgbClr val="FFFF07"/>
              </a:solidFill>
            </a:endParaRPr>
          </a:p>
        </p:txBody>
      </p:sp>
      <p:pic>
        <p:nvPicPr>
          <p:cNvPr id="2" name="Imagen 1">
            <a:extLst>
              <a:ext uri="{FF2B5EF4-FFF2-40B4-BE49-F238E27FC236}">
                <a16:creationId xmlns:a16="http://schemas.microsoft.com/office/drawing/2014/main" id="{30692D2D-7E4D-446D-AA69-32BCAE1F7155}"/>
              </a:ext>
            </a:extLst>
          </p:cNvPr>
          <p:cNvPicPr>
            <a:picLocks noChangeAspect="1"/>
          </p:cNvPicPr>
          <p:nvPr/>
        </p:nvPicPr>
        <p:blipFill>
          <a:blip r:embed="rId2">
            <a:extLst>
              <a:ext uri="{28A0092B-C50C-407E-A947-70E740481C1C}">
                <a14:useLocalDpi xmlns:a14="http://schemas.microsoft.com/office/drawing/2010/main" val="0"/>
              </a:ext>
            </a:extLst>
          </a:blip>
          <a:srcRect/>
          <a:stretch/>
        </p:blipFill>
        <p:spPr>
          <a:xfrm>
            <a:off x="2901054" y="1779225"/>
            <a:ext cx="3341891" cy="378042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4294967295"/>
          </p:nvPr>
        </p:nvSpPr>
        <p:spPr>
          <a:xfrm>
            <a:off x="3625851" y="2561531"/>
            <a:ext cx="4857750" cy="3348955"/>
          </a:xfrm>
        </p:spPr>
        <p:txBody>
          <a:bodyPr/>
          <a:lstStyle/>
          <a:p>
            <a:pPr eaLnBrk="1" hangingPunct="1">
              <a:lnSpc>
                <a:spcPct val="90000"/>
              </a:lnSpc>
            </a:pPr>
            <a:r>
              <a:rPr lang="es-MX" sz="2400" b="1" dirty="0">
                <a:solidFill>
                  <a:schemeClr val="accent6">
                    <a:lumMod val="75000"/>
                  </a:schemeClr>
                </a:solidFill>
              </a:rPr>
              <a:t>SABER: Entender que, la ingratitud a Dios nos puede llevar a la apostasía. </a:t>
            </a:r>
          </a:p>
          <a:p>
            <a:pPr eaLnBrk="1" hangingPunct="1">
              <a:lnSpc>
                <a:spcPct val="90000"/>
              </a:lnSpc>
            </a:pPr>
            <a:r>
              <a:rPr lang="es-MX" sz="2400" b="1" dirty="0">
                <a:solidFill>
                  <a:schemeClr val="accent6">
                    <a:lumMod val="75000"/>
                  </a:schemeClr>
                </a:solidFill>
              </a:rPr>
              <a:t>SENTIR: El deseo de ser agradecido y perdonador.</a:t>
            </a:r>
          </a:p>
          <a:p>
            <a:pPr eaLnBrk="1" hangingPunct="1">
              <a:lnSpc>
                <a:spcPct val="90000"/>
              </a:lnSpc>
            </a:pPr>
            <a:r>
              <a:rPr lang="es-MX" sz="2400" b="1" dirty="0">
                <a:solidFill>
                  <a:schemeClr val="accent6">
                    <a:lumMod val="75000"/>
                  </a:schemeClr>
                </a:solidFill>
              </a:rPr>
              <a:t>HACER: La decisión ser agradecido y comunicar el amor de Dios a nuestro prójimo.</a:t>
            </a:r>
          </a:p>
        </p:txBody>
      </p:sp>
      <p:sp>
        <p:nvSpPr>
          <p:cNvPr id="21507" name="5 CuadroTexto"/>
          <p:cNvSpPr txBox="1">
            <a:spLocks noChangeArrowheads="1"/>
          </p:cNvSpPr>
          <p:nvPr/>
        </p:nvSpPr>
        <p:spPr bwMode="auto">
          <a:xfrm>
            <a:off x="468313" y="1484313"/>
            <a:ext cx="8015288" cy="707886"/>
          </a:xfrm>
          <a:prstGeom prst="rect">
            <a:avLst/>
          </a:prstGeom>
          <a:noFill/>
          <a:ln w="9525">
            <a:noFill/>
            <a:miter lim="800000"/>
            <a:headEnd/>
            <a:tailEnd/>
          </a:ln>
        </p:spPr>
        <p:txBody>
          <a:bodyPr wrap="square">
            <a:spAutoFit/>
          </a:bodyPr>
          <a:lstStyle/>
          <a:p>
            <a:pPr eaLnBrk="1" hangingPunct="1"/>
            <a:r>
              <a:rPr lang="es-ES" sz="2000" dirty="0">
                <a:solidFill>
                  <a:schemeClr val="accent6">
                    <a:lumMod val="75000"/>
                  </a:schemeClr>
                </a:solidFill>
                <a:latin typeface="Arial Black" pitchFamily="34" charset="0"/>
              </a:rPr>
              <a:t>Aprendamos a ser un discípulo, perdonador y mediador.</a:t>
            </a:r>
          </a:p>
          <a:p>
            <a:pPr eaLnBrk="1" hangingPunct="1"/>
            <a:r>
              <a:rPr lang="es-ES" sz="2000" u="sng" dirty="0">
                <a:solidFill>
                  <a:schemeClr val="accent6">
                    <a:lumMod val="75000"/>
                  </a:schemeClr>
                </a:solidFill>
                <a:latin typeface="Arial Black" pitchFamily="34" charset="0"/>
              </a:rPr>
              <a:t>APRENDIZAJE  POR  NIVELES</a:t>
            </a:r>
            <a:r>
              <a:rPr lang="es-ES" sz="2000" dirty="0">
                <a:solidFill>
                  <a:schemeClr val="accent6">
                    <a:lumMod val="75000"/>
                  </a:schemeClr>
                </a:solidFill>
                <a:latin typeface="Arial Black" pitchFamily="34" charset="0"/>
              </a:rPr>
              <a:t>:</a:t>
            </a:r>
            <a:endParaRPr lang="es-ES" dirty="0">
              <a:solidFill>
                <a:schemeClr val="accent6">
                  <a:lumMod val="75000"/>
                </a:schemeClr>
              </a:solidFill>
              <a:latin typeface="Arial Black" pitchFamily="34" charset="0"/>
            </a:endParaRPr>
          </a:p>
        </p:txBody>
      </p:sp>
      <p:pic>
        <p:nvPicPr>
          <p:cNvPr id="21508" name="7 Imagen" descr="jesus0090.jpg"/>
          <p:cNvPicPr>
            <a:picLocks noChangeAspect="1"/>
          </p:cNvPicPr>
          <p:nvPr/>
        </p:nvPicPr>
        <p:blipFill>
          <a:blip r:embed="rId2"/>
          <a:srcRect/>
          <a:stretch>
            <a:fillRect/>
          </a:stretch>
        </p:blipFill>
        <p:spPr bwMode="auto">
          <a:xfrm>
            <a:off x="611188" y="3068638"/>
            <a:ext cx="2784475" cy="2087562"/>
          </a:xfrm>
          <a:prstGeom prst="rect">
            <a:avLst/>
          </a:prstGeom>
          <a:noFill/>
          <a:ln w="9525">
            <a:noFill/>
            <a:miter lim="800000"/>
            <a:headEnd/>
            <a:tailEnd/>
          </a:ln>
        </p:spPr>
      </p:pic>
      <p:sp>
        <p:nvSpPr>
          <p:cNvPr id="21509" name="Rectangle 2"/>
          <p:cNvSpPr txBox="1">
            <a:spLocks noChangeArrowheads="1"/>
          </p:cNvSpPr>
          <p:nvPr/>
        </p:nvSpPr>
        <p:spPr bwMode="auto">
          <a:xfrm>
            <a:off x="250825" y="133495"/>
            <a:ext cx="8015288" cy="914400"/>
          </a:xfrm>
          <a:prstGeom prst="rect">
            <a:avLst/>
          </a:prstGeom>
          <a:noFill/>
          <a:ln w="9525">
            <a:noFill/>
            <a:miter lim="800000"/>
            <a:headEnd/>
            <a:tailEnd/>
          </a:ln>
        </p:spPr>
        <p:txBody>
          <a:bodyPr anchor="ctr"/>
          <a:lstStyle/>
          <a:p>
            <a:pPr marL="354013" indent="-354013" eaLnBrk="1" hangingPunct="1">
              <a:spcAft>
                <a:spcPts val="600"/>
              </a:spcAft>
            </a:pPr>
            <a:r>
              <a:rPr lang="es-MX" sz="2800" b="1" dirty="0">
                <a:solidFill>
                  <a:srgbClr val="F2021F"/>
                </a:solidFill>
                <a:latin typeface="Tahoma" pitchFamily="34" charset="0"/>
              </a:rPr>
              <a:t>I. OBJETIVO: </a:t>
            </a:r>
            <a:r>
              <a:rPr lang="es-MX" sz="2400" b="1" dirty="0">
                <a:solidFill>
                  <a:schemeClr val="bg1"/>
                </a:solidFill>
                <a:latin typeface="Tahoma" pitchFamily="34" charset="0"/>
              </a:rPr>
              <a:t>¿Qué enseñar?</a:t>
            </a:r>
            <a:endParaRPr lang="es-MX" sz="2400" b="1"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5 CuadroTexto"/>
          <p:cNvSpPr txBox="1">
            <a:spLocks noChangeArrowheads="1"/>
          </p:cNvSpPr>
          <p:nvPr/>
        </p:nvSpPr>
        <p:spPr bwMode="auto">
          <a:xfrm>
            <a:off x="468313" y="1373188"/>
            <a:ext cx="7613650" cy="830997"/>
          </a:xfrm>
          <a:prstGeom prst="rect">
            <a:avLst/>
          </a:prstGeom>
          <a:noFill/>
          <a:ln w="9525">
            <a:noFill/>
            <a:miter lim="800000"/>
            <a:headEnd/>
            <a:tailEnd/>
          </a:ln>
        </p:spPr>
        <p:txBody>
          <a:bodyPr>
            <a:spAutoFit/>
          </a:bodyPr>
          <a:lstStyle/>
          <a:p>
            <a:pPr eaLnBrk="1" hangingPunct="1"/>
            <a:r>
              <a:rPr lang="es-ES" sz="2400" b="1" dirty="0">
                <a:solidFill>
                  <a:srgbClr val="CC6600"/>
                </a:solidFill>
              </a:rPr>
              <a:t>Con preguntas motivadoras, presentando necesidades y casos de la vida:</a:t>
            </a:r>
            <a:endParaRPr lang="es-ES" sz="2400" b="1" dirty="0">
              <a:solidFill>
                <a:srgbClr val="CC6600"/>
              </a:solidFill>
              <a:latin typeface="Arial Black" pitchFamily="34" charset="0"/>
            </a:endParaRPr>
          </a:p>
        </p:txBody>
      </p:sp>
      <p:pic>
        <p:nvPicPr>
          <p:cNvPr id="4099" name="Picture 2" descr="H:\Interrogante.5.jpg"/>
          <p:cNvPicPr>
            <a:picLocks noChangeAspect="1" noChangeArrowheads="1"/>
          </p:cNvPicPr>
          <p:nvPr/>
        </p:nvPicPr>
        <p:blipFill>
          <a:blip r:embed="rId3"/>
          <a:srcRect/>
          <a:stretch>
            <a:fillRect/>
          </a:stretch>
        </p:blipFill>
        <p:spPr bwMode="auto">
          <a:xfrm>
            <a:off x="515938" y="2817813"/>
            <a:ext cx="2616200" cy="1781175"/>
          </a:xfrm>
          <a:prstGeom prst="rect">
            <a:avLst/>
          </a:prstGeom>
          <a:noFill/>
          <a:ln w="9525">
            <a:noFill/>
            <a:miter lim="800000"/>
            <a:headEnd/>
            <a:tailEnd/>
          </a:ln>
        </p:spPr>
      </p:pic>
      <p:sp>
        <p:nvSpPr>
          <p:cNvPr id="4100" name="Rectangle 2"/>
          <p:cNvSpPr>
            <a:spLocks noGrp="1" noChangeArrowheads="1"/>
          </p:cNvSpPr>
          <p:nvPr>
            <p:ph type="title"/>
          </p:nvPr>
        </p:nvSpPr>
        <p:spPr>
          <a:xfrm>
            <a:off x="195263" y="260350"/>
            <a:ext cx="8015287" cy="914400"/>
          </a:xfrm>
        </p:spPr>
        <p:txBody>
          <a:bodyPr/>
          <a:lstStyle/>
          <a:p>
            <a:pPr eaLnBrk="1" hangingPunct="1"/>
            <a:r>
              <a:rPr lang="es-MX" sz="2800" b="1" dirty="0">
                <a:solidFill>
                  <a:srgbClr val="FF0000"/>
                </a:solidFill>
                <a:latin typeface="Tahoma" pitchFamily="34" charset="0"/>
              </a:rPr>
              <a:t>II.</a:t>
            </a:r>
            <a:r>
              <a:rPr lang="es-MX" sz="2800" b="1" dirty="0">
                <a:latin typeface="Tahoma" pitchFamily="34" charset="0"/>
              </a:rPr>
              <a:t> </a:t>
            </a:r>
            <a:r>
              <a:rPr lang="es-MX" sz="2800" b="1" dirty="0">
                <a:solidFill>
                  <a:srgbClr val="F2021F"/>
                </a:solidFill>
                <a:latin typeface="Tahoma" pitchFamily="34" charset="0"/>
              </a:rPr>
              <a:t>MOTIVAR: </a:t>
            </a:r>
            <a:r>
              <a:rPr lang="es-MX" sz="2400" b="1" dirty="0">
                <a:solidFill>
                  <a:srgbClr val="FFFFCC"/>
                </a:solidFill>
              </a:rPr>
              <a:t>¿Cómo motivar y cómo enseñar?</a:t>
            </a:r>
            <a:r>
              <a:rPr lang="es-MX" sz="2400" b="1" dirty="0">
                <a:solidFill>
                  <a:srgbClr val="F2021F"/>
                </a:solidFill>
                <a:latin typeface="Tahoma" pitchFamily="34" charset="0"/>
              </a:rPr>
              <a:t> </a:t>
            </a:r>
            <a:endParaRPr lang="es-MX" sz="2400" b="1" dirty="0">
              <a:solidFill>
                <a:srgbClr val="CAE2FF"/>
              </a:solidFill>
              <a:latin typeface="Tahoma" pitchFamily="34" charset="0"/>
            </a:endParaRPr>
          </a:p>
        </p:txBody>
      </p:sp>
      <p:sp>
        <p:nvSpPr>
          <p:cNvPr id="4101" name="Rectangle 3"/>
          <p:cNvSpPr>
            <a:spLocks noGrp="1" noChangeArrowheads="1"/>
          </p:cNvSpPr>
          <p:nvPr>
            <p:ph type="body" idx="1"/>
          </p:nvPr>
        </p:nvSpPr>
        <p:spPr>
          <a:xfrm>
            <a:off x="2483769" y="2492374"/>
            <a:ext cx="5904656" cy="3528913"/>
          </a:xfrm>
        </p:spPr>
        <p:txBody>
          <a:bodyPr/>
          <a:lstStyle/>
          <a:p>
            <a:pPr eaLnBrk="1" hangingPunct="1">
              <a:lnSpc>
                <a:spcPct val="90000"/>
              </a:lnSpc>
            </a:pPr>
            <a:r>
              <a:rPr lang="es-MX" sz="2400" b="1" dirty="0">
                <a:solidFill>
                  <a:schemeClr val="accent6">
                    <a:lumMod val="50000"/>
                  </a:schemeClr>
                </a:solidFill>
              </a:rPr>
              <a:t>¿La incredulidad y la idolatría corrompe al cristiano?</a:t>
            </a:r>
          </a:p>
          <a:p>
            <a:pPr eaLnBrk="1" hangingPunct="1">
              <a:lnSpc>
                <a:spcPct val="90000"/>
              </a:lnSpc>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¿Cuál fue la decisión justa de Dios frente a la idolatría de Israel?</a:t>
            </a:r>
          </a:p>
          <a:p>
            <a:pPr marL="0" indent="0" eaLnBrk="1" hangingPunct="1">
              <a:lnSpc>
                <a:spcPct val="90000"/>
              </a:lnSpc>
              <a:buNone/>
            </a:pPr>
            <a:endParaRPr lang="es-MX" sz="2400" b="1" dirty="0">
              <a:solidFill>
                <a:schemeClr val="accent6">
                  <a:lumMod val="50000"/>
                </a:schemeClr>
              </a:solidFill>
            </a:endParaRPr>
          </a:p>
          <a:p>
            <a:pPr eaLnBrk="1" hangingPunct="1">
              <a:lnSpc>
                <a:spcPct val="90000"/>
              </a:lnSpc>
            </a:pPr>
            <a:r>
              <a:rPr lang="es-MX" sz="2400" b="1" dirty="0">
                <a:solidFill>
                  <a:schemeClr val="accent6">
                    <a:lumMod val="50000"/>
                  </a:schemeClr>
                </a:solidFill>
              </a:rPr>
              <a:t> ¿La intercesión de Moisés prefiguraba la intercesión de Cristo? </a:t>
            </a:r>
            <a:endParaRPr lang="es-MX" sz="2400" dirty="0">
              <a:solidFill>
                <a:schemeClr val="accent6">
                  <a:lumMod val="50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323528" y="1412776"/>
            <a:ext cx="8352928" cy="4938431"/>
          </a:xfrm>
        </p:spPr>
        <p:txBody>
          <a:bodyPr/>
          <a:lstStyle/>
          <a:p>
            <a:r>
              <a:rPr lang="es-ES" sz="2400" b="1" dirty="0">
                <a:solidFill>
                  <a:schemeClr val="accent6">
                    <a:lumMod val="50000"/>
                  </a:schemeClr>
                </a:solidFill>
              </a:rPr>
              <a:t>Si, Dios había prometido al pueblo de Israel que, les llevaría a la tierra prometida; por la ausencia de Moisés por cuarenta días en Sinaí, empezaron a dudar, tomaron malas decisiones y se corrompieron.</a:t>
            </a:r>
          </a:p>
          <a:p>
            <a:r>
              <a:rPr lang="es-ES" sz="2400" b="1" dirty="0">
                <a:solidFill>
                  <a:schemeClr val="accent6">
                    <a:lumMod val="50000"/>
                  </a:schemeClr>
                </a:solidFill>
              </a:rPr>
              <a:t>Las cabecillas de la apostasía y el pueblo, que hablaban de volver a Egipto; “Se acercaron a Aarón y le dijeron: Levántate, haznos dioses, que vayan delante de nosotros…” </a:t>
            </a:r>
            <a:r>
              <a:rPr lang="es-ES" sz="1800" b="1" dirty="0">
                <a:solidFill>
                  <a:schemeClr val="accent6">
                    <a:lumMod val="50000"/>
                  </a:schemeClr>
                </a:solidFill>
              </a:rPr>
              <a:t>(Éxo.32:1, 2)</a:t>
            </a:r>
          </a:p>
          <a:p>
            <a:r>
              <a:rPr lang="es-ES" sz="2400" b="1" dirty="0">
                <a:solidFill>
                  <a:schemeClr val="accent6">
                    <a:lumMod val="50000"/>
                  </a:schemeClr>
                </a:solidFill>
              </a:rPr>
              <a:t>“Aarón temió por su propia seguridad; en vez de ponerse noblemente de parte del honor de Dios, cedió a las demandas de la multitud. Su primer acto fue ordenar que se recolectaran los aretes de oro…” </a:t>
            </a:r>
            <a:r>
              <a:rPr lang="es-ES" sz="1800" b="1" dirty="0">
                <a:solidFill>
                  <a:schemeClr val="accent6">
                    <a:lumMod val="50000"/>
                  </a:schemeClr>
                </a:solidFill>
              </a:rPr>
              <a:t>(PP 200) </a:t>
            </a:r>
            <a:endParaRPr lang="es-ES" sz="2400" b="1" dirty="0">
              <a:solidFill>
                <a:schemeClr val="accent6">
                  <a:lumMod val="50000"/>
                </a:schemeClr>
              </a:solidFill>
            </a:endParaRPr>
          </a:p>
        </p:txBody>
      </p:sp>
      <p:sp>
        <p:nvSpPr>
          <p:cNvPr id="7171"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800" b="1" dirty="0">
                <a:solidFill>
                  <a:srgbClr val="FF0000"/>
                </a:solidFill>
                <a:latin typeface="Tahoma" pitchFamily="34" charset="0"/>
              </a:rPr>
              <a:t>III.</a:t>
            </a:r>
            <a:r>
              <a:rPr lang="es-MX" sz="2800" b="1" dirty="0">
                <a:latin typeface="Tahoma" pitchFamily="34" charset="0"/>
              </a:rPr>
              <a:t> </a:t>
            </a:r>
            <a:r>
              <a:rPr lang="es-MX" sz="2800" b="1" dirty="0">
                <a:solidFill>
                  <a:srgbClr val="F2021F"/>
                </a:solidFill>
                <a:latin typeface="Tahoma" pitchFamily="34" charset="0"/>
              </a:rPr>
              <a:t>EXPLORA: </a:t>
            </a:r>
            <a:r>
              <a:rPr lang="es-MX" sz="2600" b="1" dirty="0">
                <a:solidFill>
                  <a:srgbClr val="FFFFCC"/>
                </a:solidFill>
              </a:rPr>
              <a:t>1.</a:t>
            </a:r>
            <a:r>
              <a:rPr lang="es-MX" sz="2400" b="1" dirty="0">
                <a:solidFill>
                  <a:schemeClr val="bg1"/>
                </a:solidFill>
              </a:rPr>
              <a:t>¿La incredulidad y la idolatría corrompe al cristiano</a:t>
            </a:r>
            <a:r>
              <a:rPr lang="es-MX" sz="2400" b="1" dirty="0">
                <a:solidFill>
                  <a:srgbClr val="FFFFCC"/>
                </a:solidFill>
              </a:rPr>
              <a:t>? </a:t>
            </a:r>
            <a:r>
              <a:rPr lang="es-MX" sz="2000" b="1" dirty="0">
                <a:solidFill>
                  <a:srgbClr val="FFCC99"/>
                </a:solidFill>
              </a:rPr>
              <a:t>Éxodo 32:1- 6 </a:t>
            </a:r>
          </a:p>
        </p:txBody>
      </p:sp>
    </p:spTree>
    <p:extLst>
      <p:ext uri="{BB962C8B-B14F-4D97-AF65-F5344CB8AC3E}">
        <p14:creationId xmlns:p14="http://schemas.microsoft.com/office/powerpoint/2010/main" val="4171447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body" idx="1"/>
          </p:nvPr>
        </p:nvSpPr>
        <p:spPr>
          <a:xfrm>
            <a:off x="395536" y="1412776"/>
            <a:ext cx="8280920" cy="4895874"/>
          </a:xfrm>
        </p:spPr>
        <p:txBody>
          <a:bodyPr/>
          <a:lstStyle/>
          <a:p>
            <a:r>
              <a:rPr lang="es-ES" sz="2400" b="1" dirty="0">
                <a:solidFill>
                  <a:schemeClr val="accent6">
                    <a:lumMod val="50000"/>
                  </a:schemeClr>
                </a:solidFill>
              </a:rPr>
              <a:t>La consecuencia de la infracción de la Ley de Dios es la muerte. Dijo el Señor a Moisés: “Yo he visto a este pueblo, que por cierto es pueblo de dura servís. Ahora, pues, déjame que se encienda mi ira en ellos. </a:t>
            </a:r>
            <a:r>
              <a:rPr lang="es-ES" sz="1800" b="1" dirty="0">
                <a:solidFill>
                  <a:schemeClr val="accent6">
                    <a:lumMod val="50000"/>
                  </a:schemeClr>
                </a:solidFill>
              </a:rPr>
              <a:t>(</a:t>
            </a:r>
            <a:r>
              <a:rPr lang="es-ES" sz="1800" b="1" dirty="0" err="1">
                <a:solidFill>
                  <a:schemeClr val="accent6">
                    <a:lumMod val="50000"/>
                  </a:schemeClr>
                </a:solidFill>
              </a:rPr>
              <a:t>Éxo</a:t>
            </a:r>
            <a:r>
              <a:rPr lang="es-ES" sz="1800" b="1" dirty="0">
                <a:solidFill>
                  <a:schemeClr val="accent6">
                    <a:lumMod val="50000"/>
                  </a:schemeClr>
                </a:solidFill>
              </a:rPr>
              <a:t>. 32:9, 10).”</a:t>
            </a:r>
          </a:p>
          <a:p>
            <a:r>
              <a:rPr lang="es-ES" sz="2400" b="1" dirty="0">
                <a:solidFill>
                  <a:schemeClr val="accent6">
                    <a:lumMod val="50000"/>
                  </a:schemeClr>
                </a:solidFill>
              </a:rPr>
              <a:t>“Los que llevaron a cabo este terrible castigo, al ejecutar la sentencia del Rey del cielo, procedieron en nombre de la autoridad divina, murieron como tres mil hombres, los que se arrepintieron fueron salvos de la sentencia.” </a:t>
            </a:r>
            <a:r>
              <a:rPr lang="es-ES" sz="1800" b="1" dirty="0">
                <a:solidFill>
                  <a:schemeClr val="accent6">
                    <a:lumMod val="50000"/>
                  </a:schemeClr>
                </a:solidFill>
              </a:rPr>
              <a:t>(PP 205; </a:t>
            </a:r>
            <a:r>
              <a:rPr lang="es-ES" sz="1800" b="1" dirty="0" err="1">
                <a:solidFill>
                  <a:schemeClr val="accent6">
                    <a:lumMod val="50000"/>
                  </a:schemeClr>
                </a:solidFill>
              </a:rPr>
              <a:t>Exo</a:t>
            </a:r>
            <a:r>
              <a:rPr lang="es-ES" sz="1800" b="1" dirty="0">
                <a:solidFill>
                  <a:schemeClr val="accent6">
                    <a:lumMod val="50000"/>
                  </a:schemeClr>
                </a:solidFill>
              </a:rPr>
              <a:t>. 32:28)</a:t>
            </a:r>
          </a:p>
          <a:p>
            <a:r>
              <a:rPr lang="es-ES" sz="2400" b="1" dirty="0">
                <a:solidFill>
                  <a:schemeClr val="accent6">
                    <a:lumMod val="50000"/>
                  </a:schemeClr>
                </a:solidFill>
              </a:rPr>
              <a:t>“Cuando el pueblo reaccionó y comprendió la enormidad de la culpa, el terror se apoderó de todo el campamento.”</a:t>
            </a:r>
            <a:r>
              <a:rPr lang="es-ES" sz="1800" b="1" dirty="0">
                <a:solidFill>
                  <a:schemeClr val="accent6">
                    <a:lumMod val="50000"/>
                  </a:schemeClr>
                </a:solidFill>
              </a:rPr>
              <a:t>(Id)</a:t>
            </a:r>
            <a:endParaRPr lang="es-ES" sz="2400" b="1" dirty="0">
              <a:solidFill>
                <a:schemeClr val="accent6">
                  <a:lumMod val="50000"/>
                </a:schemeClr>
              </a:solidFill>
            </a:endParaRPr>
          </a:p>
        </p:txBody>
      </p:sp>
      <p:sp>
        <p:nvSpPr>
          <p:cNvPr id="5123" name="Rectangle 2"/>
          <p:cNvSpPr>
            <a:spLocks noGrp="1" noChangeArrowheads="1"/>
          </p:cNvSpPr>
          <p:nvPr>
            <p:ph type="title"/>
          </p:nvPr>
        </p:nvSpPr>
        <p:spPr/>
        <p:txBody>
          <a:bodyPr/>
          <a:lstStyle/>
          <a:p>
            <a:pPr algn="just"/>
            <a:r>
              <a:rPr lang="es-MX" sz="2400" b="1" dirty="0">
                <a:solidFill>
                  <a:srgbClr val="FFFFCC"/>
                </a:solidFill>
                <a:latin typeface="Tahoma" pitchFamily="34" charset="0"/>
              </a:rPr>
              <a:t>2</a:t>
            </a:r>
            <a:r>
              <a:rPr lang="es-MX" sz="2400" b="1" dirty="0">
                <a:solidFill>
                  <a:srgbClr val="FFFFCC"/>
                </a:solidFill>
              </a:rPr>
              <a:t>. ¿</a:t>
            </a:r>
            <a:r>
              <a:rPr lang="es-MX" sz="2400" b="1">
                <a:solidFill>
                  <a:schemeClr val="bg1"/>
                </a:solidFill>
              </a:rPr>
              <a:t>Cuál fue la justicia </a:t>
            </a:r>
            <a:r>
              <a:rPr lang="es-MX" sz="2400" b="1" dirty="0">
                <a:solidFill>
                  <a:schemeClr val="bg1"/>
                </a:solidFill>
              </a:rPr>
              <a:t>de Dios frente a la idolatría de Israel? </a:t>
            </a:r>
            <a:r>
              <a:rPr lang="es-MX" sz="2000" b="1" dirty="0">
                <a:solidFill>
                  <a:srgbClr val="FFCC99"/>
                </a:solidFill>
              </a:rPr>
              <a:t>Éxodo 32:9, 19- 29  </a:t>
            </a:r>
            <a:endParaRPr lang="es-MX" sz="1600" b="1" dirty="0">
              <a:solidFill>
                <a:srgbClr val="CC66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68312" y="1484313"/>
            <a:ext cx="8136136" cy="4419600"/>
          </a:xfrm>
        </p:spPr>
        <p:txBody>
          <a:bodyPr/>
          <a:lstStyle/>
          <a:p>
            <a:r>
              <a:rPr lang="es-PE" sz="2400" b="1" dirty="0">
                <a:solidFill>
                  <a:schemeClr val="accent6">
                    <a:lumMod val="50000"/>
                  </a:schemeClr>
                </a:solidFill>
              </a:rPr>
              <a:t>Sí, porque Moisés intercedió por los transgresores de la Ley de Dios en el Sinaí.</a:t>
            </a:r>
          </a:p>
          <a:p>
            <a:r>
              <a:rPr lang="es-PE" sz="2400" b="1" dirty="0">
                <a:solidFill>
                  <a:schemeClr val="accent6">
                    <a:lumMod val="50000"/>
                  </a:schemeClr>
                </a:solidFill>
                <a:ea typeface="Calibri" panose="020F0502020204030204" pitchFamily="34" charset="0"/>
                <a:cs typeface="Times New Roman" panose="02020603050405020304" pitchFamily="18" charset="0"/>
              </a:rPr>
              <a:t>“No es de extrañar que Moisés sea considerado un tipo o prefiguración histórica de Cristo. En virtud de su oración intercesora por los pecadores y disposición a ofrecer su propia vida por ellos, reflejaba sin duda lo que Cristo hace por todos nosotros.” </a:t>
            </a:r>
            <a:r>
              <a:rPr lang="es-PE" sz="1800" b="1" dirty="0">
                <a:solidFill>
                  <a:schemeClr val="accent6">
                    <a:lumMod val="50000"/>
                  </a:schemeClr>
                </a:solidFill>
                <a:ea typeface="Calibri" panose="020F0502020204030204" pitchFamily="34" charset="0"/>
                <a:cs typeface="Times New Roman" panose="02020603050405020304" pitchFamily="18" charset="0"/>
              </a:rPr>
              <a:t>(GEB 120)</a:t>
            </a:r>
          </a:p>
          <a:p>
            <a:r>
              <a:rPr lang="es-PE" sz="2400" b="1" dirty="0">
                <a:solidFill>
                  <a:schemeClr val="accent6">
                    <a:lumMod val="50000"/>
                  </a:schemeClr>
                </a:solidFill>
                <a:ea typeface="Calibri" panose="020F0502020204030204" pitchFamily="34" charset="0"/>
                <a:cs typeface="Times New Roman" panose="02020603050405020304" pitchFamily="18" charset="0"/>
              </a:rPr>
              <a:t>“La intercesión de Moisés en favor de Israel ilustra la mediación de Cristo en favor de los pecadores. Pero el Señor no permitió que Moisés sobrellevara, como lo hizo Cristo, la culpa del transgresor.” </a:t>
            </a:r>
            <a:r>
              <a:rPr lang="es-PE" sz="1800" b="1" dirty="0">
                <a:solidFill>
                  <a:schemeClr val="accent6">
                    <a:lumMod val="50000"/>
                  </a:schemeClr>
                </a:solidFill>
                <a:ea typeface="Calibri" panose="020F0502020204030204" pitchFamily="34" charset="0"/>
                <a:cs typeface="Times New Roman" panose="02020603050405020304" pitchFamily="18" charset="0"/>
              </a:rPr>
              <a:t>(PP 205)</a:t>
            </a:r>
            <a:r>
              <a:rPr lang="es-PE" sz="1800" b="1" dirty="0">
                <a:solidFill>
                  <a:schemeClr val="accent6">
                    <a:lumMod val="50000"/>
                  </a:schemeClr>
                </a:solidFill>
                <a:effectLst/>
                <a:ea typeface="Calibri" panose="020F0502020204030204" pitchFamily="34" charset="0"/>
                <a:cs typeface="Times New Roman" panose="02020603050405020304" pitchFamily="18" charset="0"/>
              </a:rPr>
              <a:t> </a:t>
            </a:r>
          </a:p>
        </p:txBody>
      </p:sp>
      <p:sp>
        <p:nvSpPr>
          <p:cNvPr id="6147" name="Rectangle 2"/>
          <p:cNvSpPr txBox="1">
            <a:spLocks noChangeArrowheads="1"/>
          </p:cNvSpPr>
          <p:nvPr/>
        </p:nvSpPr>
        <p:spPr bwMode="auto">
          <a:xfrm>
            <a:off x="195263" y="282575"/>
            <a:ext cx="8015287" cy="914400"/>
          </a:xfrm>
          <a:prstGeom prst="rect">
            <a:avLst/>
          </a:prstGeom>
          <a:noFill/>
          <a:ln w="9525">
            <a:noFill/>
            <a:miter lim="800000"/>
            <a:headEnd/>
            <a:tailEnd/>
          </a:ln>
        </p:spPr>
        <p:txBody>
          <a:bodyPr/>
          <a:lstStyle/>
          <a:p>
            <a:r>
              <a:rPr lang="es-MX" sz="2600" b="1" dirty="0">
                <a:solidFill>
                  <a:srgbClr val="FFFFCC"/>
                </a:solidFill>
              </a:rPr>
              <a:t>3. </a:t>
            </a:r>
            <a:r>
              <a:rPr lang="es-MX" sz="2400" b="1" dirty="0">
                <a:solidFill>
                  <a:srgbClr val="FFFFCC"/>
                </a:solidFill>
              </a:rPr>
              <a:t>¿</a:t>
            </a:r>
            <a:r>
              <a:rPr lang="es-MX" sz="2400" b="1" dirty="0">
                <a:solidFill>
                  <a:schemeClr val="bg1"/>
                </a:solidFill>
              </a:rPr>
              <a:t>La intercesión de Moisés prefiguraba la intercesión de Cristo</a:t>
            </a:r>
            <a:r>
              <a:rPr lang="es-MX" sz="2400" b="1" dirty="0">
                <a:solidFill>
                  <a:srgbClr val="FFFFCC"/>
                </a:solidFill>
              </a:rPr>
              <a:t>?</a:t>
            </a:r>
            <a:r>
              <a:rPr lang="es-MX" sz="2400" b="1" dirty="0">
                <a:solidFill>
                  <a:srgbClr val="FFCC99"/>
                </a:solidFill>
              </a:rPr>
              <a:t> </a:t>
            </a:r>
            <a:r>
              <a:rPr lang="es-MX" sz="2000" b="1" dirty="0">
                <a:solidFill>
                  <a:srgbClr val="FFCC99"/>
                </a:solidFill>
              </a:rPr>
              <a:t> </a:t>
            </a:r>
            <a:r>
              <a:rPr lang="es-PE" sz="2000" b="1" dirty="0">
                <a:solidFill>
                  <a:srgbClr val="FFC000"/>
                </a:solidFill>
              </a:rPr>
              <a:t>Éxodo 32:30- 32 </a:t>
            </a:r>
            <a:endParaRPr lang="es-MX" sz="2000" b="1" dirty="0">
              <a:solidFill>
                <a:srgbClr val="FFC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body" idx="1"/>
          </p:nvPr>
        </p:nvSpPr>
        <p:spPr>
          <a:xfrm>
            <a:off x="1979712" y="1650493"/>
            <a:ext cx="6592887" cy="4090987"/>
          </a:xfrm>
        </p:spPr>
        <p:txBody>
          <a:bodyPr/>
          <a:lstStyle/>
          <a:p>
            <a:pPr>
              <a:lnSpc>
                <a:spcPct val="80000"/>
              </a:lnSpc>
              <a:buFont typeface="Wingdings" pitchFamily="2" charset="2"/>
              <a:buNone/>
            </a:pPr>
            <a:r>
              <a:rPr lang="es-ES" sz="2800" b="1" dirty="0">
                <a:solidFill>
                  <a:srgbClr val="3D3DD7"/>
                </a:solidFill>
              </a:rPr>
              <a:t>  	</a:t>
            </a:r>
            <a:r>
              <a:rPr lang="es-ES" sz="2400" b="1" dirty="0">
                <a:solidFill>
                  <a:schemeClr val="accent6">
                    <a:lumMod val="50000"/>
                  </a:schemeClr>
                </a:solidFill>
              </a:rPr>
              <a:t>El deseo de ser misericordioso y perdonador, siempre interceder por los necesitados.</a:t>
            </a:r>
          </a:p>
          <a:p>
            <a:pPr>
              <a:lnSpc>
                <a:spcPct val="80000"/>
              </a:lnSpc>
              <a:buFont typeface="Wingdings" pitchFamily="2" charset="2"/>
              <a:buNone/>
            </a:pPr>
            <a:r>
              <a:rPr lang="es-ES" sz="2400" b="1" dirty="0">
                <a:solidFill>
                  <a:schemeClr val="accent6">
                    <a:lumMod val="50000"/>
                  </a:schemeClr>
                </a:solidFill>
              </a:rPr>
              <a:t>	¿Deseas ser misericordioso como Jesús?</a:t>
            </a:r>
            <a:endParaRPr lang="es-MX" sz="2400" b="1" dirty="0">
              <a:solidFill>
                <a:schemeClr val="accent6">
                  <a:lumMod val="50000"/>
                </a:schemeClr>
              </a:solidFill>
            </a:endParaRPr>
          </a:p>
          <a:p>
            <a:pPr eaLnBrk="1" hangingPunct="1">
              <a:lnSpc>
                <a:spcPct val="80000"/>
              </a:lnSpc>
              <a:buFont typeface="Wingdings" pitchFamily="2" charset="2"/>
              <a:buNone/>
            </a:pPr>
            <a:r>
              <a:rPr lang="es-MX" sz="2400" b="1" dirty="0">
                <a:solidFill>
                  <a:srgbClr val="F33F61"/>
                </a:solidFill>
              </a:rPr>
              <a:t>    ¿Cuál es tu decisión?</a:t>
            </a:r>
          </a:p>
          <a:p>
            <a:pPr eaLnBrk="1" hangingPunct="1">
              <a:lnSpc>
                <a:spcPct val="80000"/>
              </a:lnSpc>
              <a:buFont typeface="Wingdings" pitchFamily="2" charset="2"/>
              <a:buNone/>
            </a:pPr>
            <a:endParaRPr lang="es-MX" sz="2400" b="1" dirty="0">
              <a:solidFill>
                <a:srgbClr val="F33F61"/>
              </a:solidFill>
            </a:endParaRPr>
          </a:p>
          <a:p>
            <a:pPr eaLnBrk="1" hangingPunct="1">
              <a:lnSpc>
                <a:spcPct val="80000"/>
              </a:lnSpc>
              <a:buFont typeface="Wingdings" pitchFamily="2" charset="2"/>
              <a:buNone/>
            </a:pPr>
            <a:r>
              <a:rPr lang="es-MX" sz="2400" b="1" dirty="0">
                <a:solidFill>
                  <a:srgbClr val="F33F61"/>
                </a:solidFill>
              </a:rPr>
              <a:t>V. CREA: </a:t>
            </a:r>
            <a:r>
              <a:rPr lang="es-ES" sz="2400" b="1" dirty="0">
                <a:solidFill>
                  <a:schemeClr val="accent6">
                    <a:lumMod val="50000"/>
                  </a:schemeClr>
                </a:solidFill>
              </a:rPr>
              <a:t>¿Qué haré para compartir esta lección la próxima semana? Crear  oportunidades y compartir sobre la </a:t>
            </a:r>
            <a:r>
              <a:rPr lang="es-ES" sz="2400" b="1" dirty="0" err="1">
                <a:solidFill>
                  <a:schemeClr val="accent6">
                    <a:lumMod val="50000"/>
                  </a:schemeClr>
                </a:solidFill>
              </a:rPr>
              <a:t>intecersión</a:t>
            </a:r>
            <a:r>
              <a:rPr lang="es-ES" sz="2400" b="1" dirty="0">
                <a:solidFill>
                  <a:schemeClr val="accent6">
                    <a:lumMod val="50000"/>
                  </a:schemeClr>
                </a:solidFill>
              </a:rPr>
              <a:t> de Moisés. Amén</a:t>
            </a:r>
            <a:endParaRPr lang="es-MX" sz="2400" b="1" dirty="0">
              <a:solidFill>
                <a:schemeClr val="accent6">
                  <a:lumMod val="50000"/>
                </a:schemeClr>
              </a:solidFill>
            </a:endParaRPr>
          </a:p>
          <a:p>
            <a:pPr eaLnBrk="1" hangingPunct="1">
              <a:lnSpc>
                <a:spcPct val="80000"/>
              </a:lnSpc>
              <a:buFont typeface="Wingdings" pitchFamily="2" charset="2"/>
              <a:buNone/>
            </a:pPr>
            <a:endParaRPr lang="es-MX" sz="2800" b="1" dirty="0">
              <a:solidFill>
                <a:srgbClr val="F33F61"/>
              </a:solidFill>
            </a:endParaRPr>
          </a:p>
        </p:txBody>
      </p:sp>
      <p:pic>
        <p:nvPicPr>
          <p:cNvPr id="8195" name="Picture 10" descr="J"/>
          <p:cNvPicPr>
            <a:picLocks noChangeAspect="1" noChangeArrowheads="1"/>
          </p:cNvPicPr>
          <p:nvPr/>
        </p:nvPicPr>
        <p:blipFill>
          <a:blip r:embed="rId2"/>
          <a:srcRect/>
          <a:stretch>
            <a:fillRect/>
          </a:stretch>
        </p:blipFill>
        <p:spPr bwMode="auto">
          <a:xfrm>
            <a:off x="536774" y="2599831"/>
            <a:ext cx="1442938" cy="2192310"/>
          </a:xfrm>
          <a:prstGeom prst="rect">
            <a:avLst/>
          </a:prstGeom>
          <a:noFill/>
          <a:ln w="9525">
            <a:noFill/>
            <a:miter lim="800000"/>
            <a:headEnd/>
            <a:tailEnd/>
          </a:ln>
        </p:spPr>
      </p:pic>
      <p:sp>
        <p:nvSpPr>
          <p:cNvPr id="8196" name="Rectangle 2"/>
          <p:cNvSpPr>
            <a:spLocks noGrp="1" noChangeArrowheads="1"/>
          </p:cNvSpPr>
          <p:nvPr>
            <p:ph type="title"/>
          </p:nvPr>
        </p:nvSpPr>
        <p:spPr/>
        <p:txBody>
          <a:bodyPr/>
          <a:lstStyle/>
          <a:p>
            <a:pPr eaLnBrk="1" hangingPunct="1"/>
            <a:r>
              <a:rPr lang="es-MX" sz="2800" b="1" dirty="0">
                <a:solidFill>
                  <a:srgbClr val="FF0000"/>
                </a:solidFill>
                <a:latin typeface="Tahoma" pitchFamily="34" charset="0"/>
              </a:rPr>
              <a:t>IV.</a:t>
            </a:r>
            <a:r>
              <a:rPr lang="es-MX" sz="2800" dirty="0">
                <a:solidFill>
                  <a:srgbClr val="FF0000"/>
                </a:solidFill>
                <a:latin typeface="Tahoma" pitchFamily="34" charset="0"/>
              </a:rPr>
              <a:t> </a:t>
            </a:r>
            <a:r>
              <a:rPr lang="es-MX" sz="2800" b="1" dirty="0">
                <a:solidFill>
                  <a:srgbClr val="F2021F"/>
                </a:solidFill>
                <a:latin typeface="Tahoma" pitchFamily="34" charset="0"/>
              </a:rPr>
              <a:t>APLICA:</a:t>
            </a:r>
            <a:br>
              <a:rPr lang="es-MX" sz="2800" b="1" dirty="0">
                <a:latin typeface="Tahoma" pitchFamily="34" charset="0"/>
              </a:rPr>
            </a:br>
            <a:r>
              <a:rPr lang="es-MX" sz="2400" b="1" dirty="0">
                <a:latin typeface="Tahoma" pitchFamily="34" charset="0"/>
              </a:rPr>
              <a:t>¿Qué debo sentir al recibir estos conocimientos?</a:t>
            </a:r>
            <a:r>
              <a:rPr lang="es-MX" sz="2800" b="1" dirty="0">
                <a:latin typeface="Tahoma" pitchFamily="34" charset="0"/>
              </a:rPr>
              <a: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Rectangle 2"/>
          <p:cNvSpPr txBox="1">
            <a:spLocks noChangeArrowheads="1"/>
          </p:cNvSpPr>
          <p:nvPr/>
        </p:nvSpPr>
        <p:spPr bwMode="auto">
          <a:xfrm>
            <a:off x="250825" y="206375"/>
            <a:ext cx="8015288" cy="914400"/>
          </a:xfrm>
          <a:prstGeom prst="rect">
            <a:avLst/>
          </a:prstGeom>
          <a:noFill/>
          <a:ln>
            <a:noFill/>
          </a:ln>
        </p:spPr>
        <p:txBody>
          <a:bodyPr anchor="ctr"/>
          <a:lst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Arial" charset="0"/>
              </a:defRPr>
            </a:lvl2pPr>
            <a:lvl3pPr algn="l" rtl="0" eaLnBrk="0" fontAlgn="base" hangingPunct="0">
              <a:spcBef>
                <a:spcPct val="0"/>
              </a:spcBef>
              <a:spcAft>
                <a:spcPct val="0"/>
              </a:spcAft>
              <a:defRPr sz="4200">
                <a:solidFill>
                  <a:schemeClr val="tx2"/>
                </a:solidFill>
                <a:latin typeface="Arial" charset="0"/>
              </a:defRPr>
            </a:lvl3pPr>
            <a:lvl4pPr algn="l" rtl="0" eaLnBrk="0" fontAlgn="base" hangingPunct="0">
              <a:spcBef>
                <a:spcPct val="0"/>
              </a:spcBef>
              <a:spcAft>
                <a:spcPct val="0"/>
              </a:spcAft>
              <a:defRPr sz="4200">
                <a:solidFill>
                  <a:schemeClr val="tx2"/>
                </a:solidFill>
                <a:latin typeface="Arial" charset="0"/>
              </a:defRPr>
            </a:lvl4pPr>
            <a:lvl5pPr algn="l" rtl="0" eaLnBrk="0" fontAlgn="base" hangingPunct="0">
              <a:spcBef>
                <a:spcPct val="0"/>
              </a:spcBef>
              <a:spcAft>
                <a:spcPct val="0"/>
              </a:spcAft>
              <a:defRPr sz="4200">
                <a:solidFill>
                  <a:schemeClr val="tx2"/>
                </a:solidFill>
                <a:latin typeface="Arial" charset="0"/>
              </a:defRPr>
            </a:lvl5pPr>
            <a:lvl6pPr marL="457200" algn="l" rtl="0" fontAlgn="base">
              <a:spcBef>
                <a:spcPct val="0"/>
              </a:spcBef>
              <a:spcAft>
                <a:spcPct val="0"/>
              </a:spcAft>
              <a:defRPr sz="4200">
                <a:solidFill>
                  <a:schemeClr val="tx2"/>
                </a:solidFill>
                <a:latin typeface="Arial" charset="0"/>
              </a:defRPr>
            </a:lvl6pPr>
            <a:lvl7pPr marL="914400" algn="l" rtl="0" fontAlgn="base">
              <a:spcBef>
                <a:spcPct val="0"/>
              </a:spcBef>
              <a:spcAft>
                <a:spcPct val="0"/>
              </a:spcAft>
              <a:defRPr sz="4200">
                <a:solidFill>
                  <a:schemeClr val="tx2"/>
                </a:solidFill>
                <a:latin typeface="Arial" charset="0"/>
              </a:defRPr>
            </a:lvl7pPr>
            <a:lvl8pPr marL="1371600" algn="l" rtl="0" fontAlgn="base">
              <a:spcBef>
                <a:spcPct val="0"/>
              </a:spcBef>
              <a:spcAft>
                <a:spcPct val="0"/>
              </a:spcAft>
              <a:defRPr sz="4200">
                <a:solidFill>
                  <a:schemeClr val="tx2"/>
                </a:solidFill>
                <a:latin typeface="Arial" charset="0"/>
              </a:defRPr>
            </a:lvl8pPr>
            <a:lvl9pPr marL="1828800" algn="l" rtl="0" fontAlgn="base">
              <a:spcBef>
                <a:spcPct val="0"/>
              </a:spcBef>
              <a:spcAft>
                <a:spcPct val="0"/>
              </a:spcAft>
              <a:defRPr sz="4200">
                <a:solidFill>
                  <a:schemeClr val="tx2"/>
                </a:solidFill>
                <a:latin typeface="Arial" charset="0"/>
              </a:defRPr>
            </a:lvl9pPr>
          </a:lstStyle>
          <a:p>
            <a:pPr>
              <a:defRPr/>
            </a:pPr>
            <a:r>
              <a:rPr lang="es-MX" sz="3200" b="1" kern="0" dirty="0">
                <a:solidFill>
                  <a:srgbClr val="FFFF99"/>
                </a:solidFill>
                <a:latin typeface="Tahoma" panose="020B0604030504040204" pitchFamily="34" charset="0"/>
                <a:ea typeface="Tahoma" panose="020B0604030504040204" pitchFamily="34" charset="0"/>
                <a:cs typeface="Tahoma" panose="020B0604030504040204" pitchFamily="34" charset="0"/>
              </a:rPr>
              <a:t>Créditos</a:t>
            </a:r>
            <a:endParaRPr lang="es-MX" sz="2400" b="1" kern="0" dirty="0">
              <a:solidFill>
                <a:srgbClr val="FFFF99"/>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ángulo 5"/>
          <p:cNvSpPr/>
          <p:nvPr/>
        </p:nvSpPr>
        <p:spPr>
          <a:xfrm>
            <a:off x="8532813" y="677863"/>
            <a:ext cx="360362" cy="547211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s-AR"/>
          </a:p>
        </p:txBody>
      </p:sp>
      <p:pic>
        <p:nvPicPr>
          <p:cNvPr id="9220" name="Picture 4" descr="Jesús sonriente"/>
          <p:cNvPicPr>
            <a:picLocks noChangeAspect="1" noChangeArrowheads="1"/>
          </p:cNvPicPr>
          <p:nvPr/>
        </p:nvPicPr>
        <p:blipFill>
          <a:blip r:embed="rId2"/>
          <a:srcRect/>
          <a:stretch>
            <a:fillRect/>
          </a:stretch>
        </p:blipFill>
        <p:spPr bwMode="auto">
          <a:xfrm>
            <a:off x="327025" y="1341438"/>
            <a:ext cx="8205788" cy="5011737"/>
          </a:xfrm>
          <a:prstGeom prst="rect">
            <a:avLst/>
          </a:prstGeom>
          <a:noFill/>
          <a:ln w="9525">
            <a:noFill/>
            <a:miter lim="800000"/>
            <a:headEnd/>
            <a:tailEnd/>
          </a:ln>
        </p:spPr>
      </p:pic>
      <p:sp>
        <p:nvSpPr>
          <p:cNvPr id="9221" name="Rectangle 2"/>
          <p:cNvSpPr>
            <a:spLocks noChangeArrowheads="1"/>
          </p:cNvSpPr>
          <p:nvPr/>
        </p:nvSpPr>
        <p:spPr bwMode="auto">
          <a:xfrm>
            <a:off x="1979613" y="1844675"/>
            <a:ext cx="6480175" cy="4216539"/>
          </a:xfrm>
          <a:prstGeom prst="rect">
            <a:avLst/>
          </a:prstGeom>
          <a:noFill/>
          <a:ln w="9525">
            <a:noFill/>
            <a:miter lim="800000"/>
            <a:headEnd/>
            <a:tailEnd/>
          </a:ln>
        </p:spPr>
        <p:txBody>
          <a:bodyPr>
            <a:spAutoFit/>
          </a:bodyPr>
          <a:lstStyle/>
          <a:p>
            <a:pPr algn="ctr" eaLnBrk="1" hangingPunct="1"/>
            <a:r>
              <a:rPr lang="es-AR" sz="1600" b="1" dirty="0">
                <a:solidFill>
                  <a:srgbClr val="FFFFCC"/>
                </a:solidFill>
                <a:latin typeface="Tahoma" pitchFamily="34" charset="0"/>
              </a:rPr>
              <a:t>DISEÑO ORIGINAL</a:t>
            </a:r>
          </a:p>
          <a:p>
            <a:pPr algn="ctr" eaLnBrk="1" hangingPunct="1"/>
            <a:r>
              <a:rPr lang="es-AR" sz="1200" b="1" dirty="0">
                <a:solidFill>
                  <a:srgbClr val="FFFFCC"/>
                </a:solidFill>
                <a:latin typeface="Tahoma" pitchFamily="34" charset="0"/>
              </a:rPr>
              <a:t>Lic. Alejandrino </a:t>
            </a:r>
            <a:r>
              <a:rPr lang="es-AR" sz="1200" b="1" dirty="0" err="1">
                <a:solidFill>
                  <a:srgbClr val="FFFFCC"/>
                </a:solidFill>
                <a:latin typeface="Tahoma" pitchFamily="34" charset="0"/>
              </a:rPr>
              <a:t>Halire</a:t>
            </a:r>
            <a:r>
              <a:rPr lang="es-AR" sz="1200" b="1" dirty="0">
                <a:solidFill>
                  <a:srgbClr val="FFFFCC"/>
                </a:solidFill>
                <a:latin typeface="Tahoma" pitchFamily="34" charset="0"/>
              </a:rPr>
              <a:t> </a:t>
            </a:r>
            <a:r>
              <a:rPr lang="es-AR" sz="1200" b="1" dirty="0" err="1">
                <a:solidFill>
                  <a:srgbClr val="FFFFCC"/>
                </a:solidFill>
                <a:latin typeface="Tahoma" pitchFamily="34" charset="0"/>
              </a:rPr>
              <a:t>Ccahuana</a:t>
            </a:r>
            <a:r>
              <a:rPr lang="es-AR" sz="1200" b="1" dirty="0">
                <a:solidFill>
                  <a:srgbClr val="FFFFCC"/>
                </a:solidFill>
                <a:latin typeface="Tahoma" pitchFamily="34" charset="0"/>
              </a:rPr>
              <a:t> </a:t>
            </a:r>
          </a:p>
          <a:p>
            <a:pPr algn="ctr" eaLnBrk="1" hangingPunct="1"/>
            <a:r>
              <a:rPr lang="es-AR" sz="1400" dirty="0">
                <a:solidFill>
                  <a:srgbClr val="FFFFCC"/>
                </a:solidFill>
                <a:latin typeface="Tahoma" pitchFamily="34" charset="0"/>
                <a:hlinkClick r:id="rId3"/>
              </a:rPr>
              <a:t>http://decalogo-janohalire.blogspot.com/p/escuela-sabatica.html</a:t>
            </a:r>
            <a:r>
              <a:rPr lang="es-AR" sz="1000" dirty="0">
                <a:solidFill>
                  <a:srgbClr val="FFFFCC"/>
                </a:solidFill>
                <a:latin typeface="Tahoma" pitchFamily="34" charset="0"/>
              </a:rPr>
              <a:t> </a:t>
            </a:r>
          </a:p>
          <a:p>
            <a:pPr algn="ctr" eaLnBrk="1" hangingPunct="1"/>
            <a:endParaRPr lang="es-AR" sz="1600" b="1" dirty="0">
              <a:latin typeface="Tahoma" pitchFamily="34" charset="0"/>
            </a:endParaRPr>
          </a:p>
          <a:p>
            <a:pPr algn="ctr" eaLnBrk="1" hangingPunct="1"/>
            <a:r>
              <a:rPr lang="es-AR" sz="1600" b="1" dirty="0">
                <a:solidFill>
                  <a:srgbClr val="CCECFF"/>
                </a:solidFill>
                <a:latin typeface="Tahoma" pitchFamily="34" charset="0"/>
              </a:rPr>
              <a:t>Distribución</a:t>
            </a:r>
          </a:p>
          <a:p>
            <a:pPr algn="ctr" eaLnBrk="1" hangingPunct="1"/>
            <a:r>
              <a:rPr lang="es-AR" sz="1600" b="1" dirty="0">
                <a:solidFill>
                  <a:srgbClr val="CCECFF"/>
                </a:solidFill>
                <a:latin typeface="Tahoma" pitchFamily="34" charset="0"/>
              </a:rPr>
              <a:t>Recursos Escuela Sabática ©</a:t>
            </a:r>
          </a:p>
          <a:p>
            <a:pPr algn="ctr" eaLnBrk="1" hangingPunct="1"/>
            <a:endParaRPr lang="es-AR" sz="1200" b="1" dirty="0">
              <a:latin typeface="Tahoma" pitchFamily="34" charset="0"/>
            </a:endParaRPr>
          </a:p>
          <a:p>
            <a:pPr algn="ctr" eaLnBrk="1" hangingPunct="1"/>
            <a:r>
              <a:rPr lang="es-AR" sz="1400" b="1" dirty="0">
                <a:solidFill>
                  <a:schemeClr val="bg1"/>
                </a:solidFill>
                <a:latin typeface="Tahoma" pitchFamily="34" charset="0"/>
              </a:rPr>
              <a:t>Para recibir las próximas lecciones inscríbase enviando un mail a:</a:t>
            </a:r>
          </a:p>
          <a:p>
            <a:pPr algn="ctr" eaLnBrk="1" hangingPunct="1"/>
            <a:r>
              <a:rPr lang="es-PE" sz="1400" u="sng" dirty="0">
                <a:hlinkClick r:id="rId4"/>
              </a:rPr>
              <a:t>www.recursos-biblicos.com</a:t>
            </a:r>
            <a:endParaRPr lang="es-AR" sz="1400" b="1" dirty="0">
              <a:solidFill>
                <a:schemeClr val="bg1"/>
              </a:solidFill>
              <a:latin typeface="Tahoma" pitchFamily="34" charset="0"/>
            </a:endParaRPr>
          </a:p>
          <a:p>
            <a:pPr algn="ctr" eaLnBrk="1" hangingPunct="1">
              <a:buFont typeface="Wingdings" pitchFamily="2" charset="2"/>
              <a:buNone/>
            </a:pPr>
            <a:r>
              <a:rPr lang="es-AR" sz="1200" b="1" dirty="0">
                <a:solidFill>
                  <a:schemeClr val="bg1"/>
                </a:solidFill>
                <a:latin typeface="Tahoma" pitchFamily="34" charset="0"/>
              </a:rPr>
              <a:t> Asunto: Lecciones en </a:t>
            </a:r>
            <a:r>
              <a:rPr lang="es-AR" sz="1200" b="1" dirty="0" err="1">
                <a:solidFill>
                  <a:schemeClr val="bg1"/>
                </a:solidFill>
                <a:latin typeface="Tahoma" pitchFamily="34" charset="0"/>
              </a:rPr>
              <a:t>Powerpoint</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endParaRPr lang="es-AR" sz="1400" b="1" dirty="0">
              <a:solidFill>
                <a:schemeClr val="bg1"/>
              </a:solidFill>
              <a:latin typeface="Tahoma" pitchFamily="34" charset="0"/>
            </a:endParaRPr>
          </a:p>
          <a:p>
            <a:pPr algn="ctr" eaLnBrk="1" hangingPunct="1"/>
            <a:r>
              <a:rPr lang="es-AR" sz="1400" b="1" dirty="0">
                <a:solidFill>
                  <a:schemeClr val="bg1"/>
                </a:solidFill>
                <a:latin typeface="Tahoma" pitchFamily="34" charset="0"/>
              </a:rPr>
              <a:t>RECURSOS ADVENTISTAS</a:t>
            </a:r>
          </a:p>
          <a:p>
            <a:pPr algn="ctr" eaLnBrk="1" hangingPunct="1"/>
            <a:r>
              <a:rPr lang="es-AR" sz="1400" b="1" dirty="0">
                <a:solidFill>
                  <a:schemeClr val="bg1"/>
                </a:solidFill>
                <a:latin typeface="Tahoma" pitchFamily="34" charset="0"/>
              </a:rPr>
              <a:t>Recursos gratuitos </a:t>
            </a:r>
          </a:p>
          <a:p>
            <a:pPr algn="ctr" eaLnBrk="1" hangingPunct="1"/>
            <a:endParaRPr lang="es-AR" sz="1200" b="1" dirty="0">
              <a:solidFill>
                <a:schemeClr val="bg1"/>
              </a:solidFill>
              <a:latin typeface="Tahoma" pitchFamily="34" charset="0"/>
            </a:endParaRPr>
          </a:p>
          <a:p>
            <a:pPr algn="ctr" eaLnBrk="1" hangingPunct="1"/>
            <a:r>
              <a:rPr lang="es-AR" sz="1200" b="1" dirty="0">
                <a:solidFill>
                  <a:schemeClr val="bg1"/>
                </a:solidFill>
                <a:latin typeface="Tahoma" pitchFamily="34" charset="0"/>
                <a:hlinkClick r:id="rId5"/>
              </a:rPr>
              <a:t>http://decalogo-janohalire.blogspot.com/</a:t>
            </a:r>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a:p>
            <a:pPr algn="ctr" eaLnBrk="1" hangingPunct="1"/>
            <a:r>
              <a:rPr lang="es-PE" sz="1200" dirty="0">
                <a:hlinkClick r:id="rId6"/>
              </a:rPr>
              <a:t>https://es.slideshare.net/ahalirecc</a:t>
            </a:r>
            <a:r>
              <a:rPr lang="es-PE" sz="1200" dirty="0"/>
              <a:t> </a:t>
            </a:r>
          </a:p>
          <a:p>
            <a:pPr algn="ctr" eaLnBrk="1" hangingPunct="1"/>
            <a:endParaRPr lang="es-AR" sz="1200" b="1" dirty="0">
              <a:solidFill>
                <a:schemeClr val="bg1"/>
              </a:solidFill>
              <a:latin typeface="Tahoma" pitchFamily="34" charset="0"/>
            </a:endParaRPr>
          </a:p>
          <a:p>
            <a:pPr algn="ctr" eaLnBrk="1" hangingPunct="1"/>
            <a:endParaRPr lang="es-AR" sz="1200" b="1" dirty="0">
              <a:solidFill>
                <a:schemeClr val="bg1"/>
              </a:solidFill>
              <a:latin typeface="Tahoma" pitchFamily="34" charset="0"/>
            </a:endParaRPr>
          </a:p>
        </p:txBody>
      </p:sp>
      <p:grpSp>
        <p:nvGrpSpPr>
          <p:cNvPr id="9222" name="Group 3"/>
          <p:cNvGrpSpPr>
            <a:grpSpLocks/>
          </p:cNvGrpSpPr>
          <p:nvPr/>
        </p:nvGrpSpPr>
        <p:grpSpPr bwMode="auto">
          <a:xfrm>
            <a:off x="511175" y="5084763"/>
            <a:ext cx="1120775" cy="865187"/>
            <a:chOff x="4694" y="3521"/>
            <a:chExt cx="908" cy="680"/>
          </a:xfrm>
        </p:grpSpPr>
        <p:sp>
          <p:nvSpPr>
            <p:cNvPr id="9223" name="WordArt 4"/>
            <p:cNvSpPr>
              <a:spLocks noChangeArrowheads="1" noChangeShapeType="1" noTextEdit="1"/>
            </p:cNvSpPr>
            <p:nvPr/>
          </p:nvSpPr>
          <p:spPr bwMode="auto">
            <a:xfrm>
              <a:off x="4740" y="3838"/>
              <a:ext cx="804" cy="276"/>
            </a:xfrm>
            <a:prstGeom prst="rect">
              <a:avLst/>
            </a:prstGeom>
          </p:spPr>
          <p:txBody>
            <a:bodyPr wrap="none" fromWordArt="1">
              <a:prstTxWarp prst="textPlain">
                <a:avLst>
                  <a:gd name="adj" fmla="val 50000"/>
                </a:avLst>
              </a:prstTxWarp>
            </a:bodyPr>
            <a:lstStyle/>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Recursos</a:t>
              </a:r>
            </a:p>
            <a:p>
              <a:pPr algn="ctr"/>
              <a:r>
                <a:rPr lang="es-ES" sz="1400" kern="10">
                  <a:ln w="9525">
                    <a:noFill/>
                    <a:round/>
                    <a:headEnd/>
                    <a:tailEnd/>
                  </a:ln>
                  <a:gradFill rotWithShape="1">
                    <a:gsLst>
                      <a:gs pos="0">
                        <a:srgbClr val="FFFF00"/>
                      </a:gs>
                      <a:gs pos="100000">
                        <a:srgbClr val="FF9933"/>
                      </a:gs>
                    </a:gsLst>
                    <a:path path="rect">
                      <a:fillToRect l="50000" t="50000" r="50000" b="50000"/>
                    </a:path>
                  </a:gradFill>
                  <a:effectLst>
                    <a:outerShdw dist="38100" dir="2700000" algn="ctr" rotWithShape="0">
                      <a:srgbClr val="000066">
                        <a:alpha val="79999"/>
                      </a:srgbClr>
                    </a:outerShdw>
                  </a:effectLst>
                  <a:latin typeface="Impact"/>
                </a:rPr>
                <a:t>Escuela Sabática</a:t>
              </a:r>
            </a:p>
          </p:txBody>
        </p:sp>
        <p:pic>
          <p:nvPicPr>
            <p:cNvPr id="9224" name="Picture 5" descr="logo IASD - ANI"/>
            <p:cNvPicPr>
              <a:picLocks noChangeAspect="1" noChangeArrowheads="1" noCrop="1"/>
            </p:cNvPicPr>
            <p:nvPr/>
          </p:nvPicPr>
          <p:blipFill>
            <a:blip r:embed="rId7"/>
            <a:srcRect/>
            <a:stretch>
              <a:fillRect/>
            </a:stretch>
          </p:blipFill>
          <p:spPr bwMode="auto">
            <a:xfrm>
              <a:off x="5012" y="3521"/>
              <a:ext cx="288" cy="317"/>
            </a:xfrm>
            <a:prstGeom prst="rect">
              <a:avLst/>
            </a:prstGeom>
            <a:noFill/>
            <a:ln w="9525">
              <a:noFill/>
              <a:miter lim="800000"/>
              <a:headEnd/>
              <a:tailEnd/>
            </a:ln>
          </p:spPr>
        </p:pic>
        <p:sp>
          <p:nvSpPr>
            <p:cNvPr id="9225" name="Line 6"/>
            <p:cNvSpPr>
              <a:spLocks noChangeShapeType="1"/>
            </p:cNvSpPr>
            <p:nvPr/>
          </p:nvSpPr>
          <p:spPr bwMode="auto">
            <a:xfrm>
              <a:off x="4988" y="3802"/>
              <a:ext cx="329" cy="0"/>
            </a:xfrm>
            <a:prstGeom prst="line">
              <a:avLst/>
            </a:prstGeom>
            <a:noFill/>
            <a:ln w="76200">
              <a:solidFill>
                <a:srgbClr val="990099"/>
              </a:solidFill>
              <a:round/>
              <a:headEnd/>
              <a:tailEnd/>
            </a:ln>
          </p:spPr>
          <p:txBody>
            <a:bodyPr/>
            <a:lstStyle/>
            <a:p>
              <a:endParaRPr lang="es-ES"/>
            </a:p>
          </p:txBody>
        </p:sp>
        <p:sp>
          <p:nvSpPr>
            <p:cNvPr id="9226" name="Line 7"/>
            <p:cNvSpPr>
              <a:spLocks noChangeShapeType="1"/>
            </p:cNvSpPr>
            <p:nvPr/>
          </p:nvSpPr>
          <p:spPr bwMode="auto">
            <a:xfrm>
              <a:off x="4694" y="4201"/>
              <a:ext cx="908" cy="0"/>
            </a:xfrm>
            <a:prstGeom prst="line">
              <a:avLst/>
            </a:prstGeom>
            <a:noFill/>
            <a:ln w="76200">
              <a:solidFill>
                <a:srgbClr val="990099"/>
              </a:solidFill>
              <a:round/>
              <a:headEnd/>
              <a:tailEnd/>
            </a:ln>
          </p:spPr>
          <p:txBody>
            <a:bodyPr/>
            <a:lstStyle/>
            <a:p>
              <a:endParaRPr lang="es-ES"/>
            </a:p>
          </p:txBody>
        </p:sp>
      </p:grpSp>
    </p:spTree>
  </p:cSld>
  <p:clrMapOvr>
    <a:masterClrMapping/>
  </p:clrMapOvr>
</p:sld>
</file>

<file path=ppt/theme/theme1.xml><?xml version="1.0" encoding="utf-8"?>
<a:theme xmlns:a="http://schemas.openxmlformats.org/drawingml/2006/main" name="Radial">
  <a:themeElements>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fontScheme name="Rad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adial 1">
        <a:dk1>
          <a:srgbClr val="000000"/>
        </a:dk1>
        <a:lt1>
          <a:srgbClr val="FFFFFF"/>
        </a:lt1>
        <a:dk2>
          <a:srgbClr val="FFFFFF"/>
        </a:dk2>
        <a:lt2>
          <a:srgbClr val="669999"/>
        </a:lt2>
        <a:accent1>
          <a:srgbClr val="99CCFF"/>
        </a:accent1>
        <a:accent2>
          <a:srgbClr val="9999FF"/>
        </a:accent2>
        <a:accent3>
          <a:srgbClr val="FFFFFF"/>
        </a:accent3>
        <a:accent4>
          <a:srgbClr val="000000"/>
        </a:accent4>
        <a:accent5>
          <a:srgbClr val="CAE2FF"/>
        </a:accent5>
        <a:accent6>
          <a:srgbClr val="8A8AE7"/>
        </a:accent6>
        <a:hlink>
          <a:srgbClr val="996666"/>
        </a:hlink>
        <a:folHlink>
          <a:srgbClr val="6666CC"/>
        </a:folHlink>
      </a:clrScheme>
      <a:clrMap bg1="lt1" tx1="dk1" bg2="lt2" tx2="dk2" accent1="accent1" accent2="accent2" accent3="accent3" accent4="accent4" accent5="accent5" accent6="accent6" hlink="hlink" folHlink="folHlink"/>
    </a:extraClrScheme>
    <a:extraClrScheme>
      <a:clrScheme name="Radial 2">
        <a:dk1>
          <a:srgbClr val="000000"/>
        </a:dk1>
        <a:lt1>
          <a:srgbClr val="FFFFFF"/>
        </a:lt1>
        <a:dk2>
          <a:srgbClr val="FFFFFF"/>
        </a:dk2>
        <a:lt2>
          <a:srgbClr val="817F3F"/>
        </a:lt2>
        <a:accent1>
          <a:srgbClr val="FFCC00"/>
        </a:accent1>
        <a:accent2>
          <a:srgbClr val="CC9900"/>
        </a:accent2>
        <a:accent3>
          <a:srgbClr val="FFFFFF"/>
        </a:accent3>
        <a:accent4>
          <a:srgbClr val="000000"/>
        </a:accent4>
        <a:accent5>
          <a:srgbClr val="FFE2AA"/>
        </a:accent5>
        <a:accent6>
          <a:srgbClr val="B98A00"/>
        </a:accent6>
        <a:hlink>
          <a:srgbClr val="996666"/>
        </a:hlink>
        <a:folHlink>
          <a:srgbClr val="C94503"/>
        </a:folHlink>
      </a:clrScheme>
      <a:clrMap bg1="lt1" tx1="dk1" bg2="lt2" tx2="dk2" accent1="accent1" accent2="accent2" accent3="accent3" accent4="accent4" accent5="accent5" accent6="accent6" hlink="hlink" folHlink="folHlink"/>
    </a:extraClrScheme>
    <a:extraClrScheme>
      <a:clrScheme name="Radial 3">
        <a:dk1>
          <a:srgbClr val="CC6600"/>
        </a:dk1>
        <a:lt1>
          <a:srgbClr val="FFFFFF"/>
        </a:lt1>
        <a:dk2>
          <a:srgbClr val="800000"/>
        </a:dk2>
        <a:lt2>
          <a:srgbClr val="FFFFFF"/>
        </a:lt2>
        <a:accent1>
          <a:srgbClr val="FF6600"/>
        </a:accent1>
        <a:accent2>
          <a:srgbClr val="33CCCC"/>
        </a:accent2>
        <a:accent3>
          <a:srgbClr val="C0AAAA"/>
        </a:accent3>
        <a:accent4>
          <a:srgbClr val="DADADA"/>
        </a:accent4>
        <a:accent5>
          <a:srgbClr val="FFB8AA"/>
        </a:accent5>
        <a:accent6>
          <a:srgbClr val="2DB9B9"/>
        </a:accent6>
        <a:hlink>
          <a:srgbClr val="99FF33"/>
        </a:hlink>
        <a:folHlink>
          <a:srgbClr val="CC3300"/>
        </a:folHlink>
      </a:clrScheme>
      <a:clrMap bg1="dk2" tx1="lt1" bg2="dk1" tx2="lt2" accent1="accent1" accent2="accent2" accent3="accent3" accent4="accent4" accent5="accent5" accent6="accent6" hlink="hlink" folHlink="folHlink"/>
    </a:extraClrScheme>
    <a:extraClrScheme>
      <a:clrScheme name="Radial 4">
        <a:dk1>
          <a:srgbClr val="993300"/>
        </a:dk1>
        <a:lt1>
          <a:srgbClr val="FFFFFF"/>
        </a:lt1>
        <a:dk2>
          <a:srgbClr val="431A01"/>
        </a:dk2>
        <a:lt2>
          <a:srgbClr val="FFFFFF"/>
        </a:lt2>
        <a:accent1>
          <a:srgbClr val="FFCC00"/>
        </a:accent1>
        <a:accent2>
          <a:srgbClr val="FF9966"/>
        </a:accent2>
        <a:accent3>
          <a:srgbClr val="B0ABAA"/>
        </a:accent3>
        <a:accent4>
          <a:srgbClr val="DADADA"/>
        </a:accent4>
        <a:accent5>
          <a:srgbClr val="FFE2AA"/>
        </a:accent5>
        <a:accent6>
          <a:srgbClr val="E78A5C"/>
        </a:accent6>
        <a:hlink>
          <a:srgbClr val="FF6600"/>
        </a:hlink>
        <a:folHlink>
          <a:srgbClr val="CC3300"/>
        </a:folHlink>
      </a:clrScheme>
      <a:clrMap bg1="dk2" tx1="lt1" bg2="dk1" tx2="lt2" accent1="accent1" accent2="accent2" accent3="accent3" accent4="accent4" accent5="accent5" accent6="accent6" hlink="hlink" folHlink="folHlink"/>
    </a:extraClrScheme>
    <a:extraClrScheme>
      <a:clrScheme name="Radial 5">
        <a:dk1>
          <a:srgbClr val="75878B"/>
        </a:dk1>
        <a:lt1>
          <a:srgbClr val="FFFFFF"/>
        </a:lt1>
        <a:dk2>
          <a:srgbClr val="260000"/>
        </a:dk2>
        <a:lt2>
          <a:srgbClr val="FFFFFF"/>
        </a:lt2>
        <a:accent1>
          <a:srgbClr val="0099CC"/>
        </a:accent1>
        <a:accent2>
          <a:srgbClr val="FF3300"/>
        </a:accent2>
        <a:accent3>
          <a:srgbClr val="ACAAAA"/>
        </a:accent3>
        <a:accent4>
          <a:srgbClr val="DADADA"/>
        </a:accent4>
        <a:accent5>
          <a:srgbClr val="AACAE2"/>
        </a:accent5>
        <a:accent6>
          <a:srgbClr val="E72D00"/>
        </a:accent6>
        <a:hlink>
          <a:srgbClr val="FFCC00"/>
        </a:hlink>
        <a:folHlink>
          <a:srgbClr val="CC0000"/>
        </a:folHlink>
      </a:clrScheme>
      <a:clrMap bg1="dk2" tx1="lt1" bg2="dk1" tx2="lt2" accent1="accent1" accent2="accent2" accent3="accent3" accent4="accent4" accent5="accent5" accent6="accent6" hlink="hlink" folHlink="folHlink"/>
    </a:extraClrScheme>
    <a:extraClrScheme>
      <a:clrScheme name="Radial 6">
        <a:dk1>
          <a:srgbClr val="666699"/>
        </a:dk1>
        <a:lt1>
          <a:srgbClr val="FFFFFF"/>
        </a:lt1>
        <a:dk2>
          <a:srgbClr val="000000"/>
        </a:dk2>
        <a:lt2>
          <a:srgbClr val="FFFFFF"/>
        </a:lt2>
        <a:accent1>
          <a:srgbClr val="9966FF"/>
        </a:accent1>
        <a:accent2>
          <a:srgbClr val="99CCFF"/>
        </a:accent2>
        <a:accent3>
          <a:srgbClr val="AAAAAA"/>
        </a:accent3>
        <a:accent4>
          <a:srgbClr val="DADADA"/>
        </a:accent4>
        <a:accent5>
          <a:srgbClr val="CAB8FF"/>
        </a:accent5>
        <a:accent6>
          <a:srgbClr val="8AB9E7"/>
        </a:accent6>
        <a:hlink>
          <a:srgbClr val="FFFFCC"/>
        </a:hlink>
        <a:folHlink>
          <a:srgbClr val="6600CC"/>
        </a:folHlink>
      </a:clrScheme>
      <a:clrMap bg1="dk2" tx1="lt1" bg2="dk1" tx2="lt2" accent1="accent1" accent2="accent2" accent3="accent3" accent4="accent4" accent5="accent5" accent6="accent6" hlink="hlink" folHlink="folHlink"/>
    </a:extraClrScheme>
    <a:extraClrScheme>
      <a:clrScheme name="Radial 7">
        <a:dk1>
          <a:srgbClr val="666699"/>
        </a:dk1>
        <a:lt1>
          <a:srgbClr val="FFFFFF"/>
        </a:lt1>
        <a:dk2>
          <a:srgbClr val="2A2A40"/>
        </a:dk2>
        <a:lt2>
          <a:srgbClr val="FFFFFF"/>
        </a:lt2>
        <a:accent1>
          <a:srgbClr val="006699"/>
        </a:accent1>
        <a:accent2>
          <a:srgbClr val="CC9900"/>
        </a:accent2>
        <a:accent3>
          <a:srgbClr val="ACACAF"/>
        </a:accent3>
        <a:accent4>
          <a:srgbClr val="DADADA"/>
        </a:accent4>
        <a:accent5>
          <a:srgbClr val="AAB8CA"/>
        </a:accent5>
        <a:accent6>
          <a:srgbClr val="B98A00"/>
        </a:accent6>
        <a:hlink>
          <a:srgbClr val="CC6600"/>
        </a:hlink>
        <a:folHlink>
          <a:srgbClr val="6C948A"/>
        </a:folHlink>
      </a:clrScheme>
      <a:clrMap bg1="dk2" tx1="lt1" bg2="dk1" tx2="lt2" accent1="accent1" accent2="accent2" accent3="accent3" accent4="accent4" accent5="accent5" accent6="accent6" hlink="hlink" folHlink="folHlink"/>
    </a:extraClrScheme>
    <a:extraClrScheme>
      <a:clrScheme name="Radial 8">
        <a:dk1>
          <a:srgbClr val="BECBD8"/>
        </a:dk1>
        <a:lt1>
          <a:srgbClr val="FFFFFF"/>
        </a:lt1>
        <a:dk2>
          <a:srgbClr val="2B335B"/>
        </a:dk2>
        <a:lt2>
          <a:srgbClr val="FFFFFF"/>
        </a:lt2>
        <a:accent1>
          <a:srgbClr val="0099CC"/>
        </a:accent1>
        <a:accent2>
          <a:srgbClr val="B5DBE3"/>
        </a:accent2>
        <a:accent3>
          <a:srgbClr val="ACADB5"/>
        </a:accent3>
        <a:accent4>
          <a:srgbClr val="DADADA"/>
        </a:accent4>
        <a:accent5>
          <a:srgbClr val="AACAE2"/>
        </a:accent5>
        <a:accent6>
          <a:srgbClr val="A4C6CE"/>
        </a:accent6>
        <a:hlink>
          <a:srgbClr val="FFCC00"/>
        </a:hlink>
        <a:folHlink>
          <a:srgbClr val="58648C"/>
        </a:folHlink>
      </a:clrScheme>
      <a:clrMap bg1="dk2" tx1="lt1" bg2="dk1" tx2="lt2" accent1="accent1" accent2="accent2" accent3="accent3" accent4="accent4" accent5="accent5" accent6="accent6" hlink="hlink" folHlink="folHlink"/>
    </a:extraClrScheme>
    <a:extraClrScheme>
      <a:clrScheme name="Radial 9">
        <a:dk1>
          <a:srgbClr val="3333FF"/>
        </a:dk1>
        <a:lt1>
          <a:srgbClr val="FFFFFF"/>
        </a:lt1>
        <a:dk2>
          <a:srgbClr val="000099"/>
        </a:dk2>
        <a:lt2>
          <a:srgbClr val="FFFFFF"/>
        </a:lt2>
        <a:accent1>
          <a:srgbClr val="339966"/>
        </a:accent1>
        <a:accent2>
          <a:srgbClr val="9999FF"/>
        </a:accent2>
        <a:accent3>
          <a:srgbClr val="AAAACA"/>
        </a:accent3>
        <a:accent4>
          <a:srgbClr val="DADADA"/>
        </a:accent4>
        <a:accent5>
          <a:srgbClr val="ADCAB8"/>
        </a:accent5>
        <a:accent6>
          <a:srgbClr val="8A8AE7"/>
        </a:accent6>
        <a:hlink>
          <a:srgbClr val="FFFF99"/>
        </a:hlink>
        <a:folHlink>
          <a:srgbClr val="17A0D1"/>
        </a:folHlink>
      </a:clrScheme>
      <a:clrMap bg1="dk2" tx1="lt1" bg2="dk1" tx2="lt2" accent1="accent1" accent2="accent2" accent3="accent3" accent4="accent4" accent5="accent5" accent6="accent6" hlink="hlink" folHlink="folHlink"/>
    </a:extraClrScheme>
    <a:extraClrScheme>
      <a:clrScheme name="Radial 10">
        <a:dk1>
          <a:srgbClr val="808000"/>
        </a:dk1>
        <a:lt1>
          <a:srgbClr val="FFFFFF"/>
        </a:lt1>
        <a:dk2>
          <a:srgbClr val="354418"/>
        </a:dk2>
        <a:lt2>
          <a:srgbClr val="FFFFFF"/>
        </a:lt2>
        <a:accent1>
          <a:srgbClr val="60897C"/>
        </a:accent1>
        <a:accent2>
          <a:srgbClr val="99CC00"/>
        </a:accent2>
        <a:accent3>
          <a:srgbClr val="AEB0AB"/>
        </a:accent3>
        <a:accent4>
          <a:srgbClr val="DADADA"/>
        </a:accent4>
        <a:accent5>
          <a:srgbClr val="B6C4BF"/>
        </a:accent5>
        <a:accent6>
          <a:srgbClr val="8AB900"/>
        </a:accent6>
        <a:hlink>
          <a:srgbClr val="CCCC00"/>
        </a:hlink>
        <a:folHlink>
          <a:srgbClr val="66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Radial</Template>
  <TotalTime>106301</TotalTime>
  <Words>721</Words>
  <Application>Microsoft Office PowerPoint</Application>
  <PresentationFormat>Presentación en pantalla (4:3)</PresentationFormat>
  <Paragraphs>63</Paragraphs>
  <Slides>8</Slides>
  <Notes>4</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8</vt:i4>
      </vt:variant>
    </vt:vector>
  </HeadingPairs>
  <TitlesOfParts>
    <vt:vector size="16" baseType="lpstr">
      <vt:lpstr>Arial</vt:lpstr>
      <vt:lpstr>Arial Black</vt:lpstr>
      <vt:lpstr>Calibri</vt:lpstr>
      <vt:lpstr>Impact</vt:lpstr>
      <vt:lpstr>Tahoma</vt:lpstr>
      <vt:lpstr>Times New Roman</vt:lpstr>
      <vt:lpstr>Wingdings</vt:lpstr>
      <vt:lpstr>Radial</vt:lpstr>
      <vt:lpstr>Presentación de PowerPoint</vt:lpstr>
      <vt:lpstr>Presentación de PowerPoint</vt:lpstr>
      <vt:lpstr>II. MOTIVAR: ¿Cómo motivar y cómo enseñar? </vt:lpstr>
      <vt:lpstr>Presentación de PowerPoint</vt:lpstr>
      <vt:lpstr>2. ¿Cuál fue la justicia de Dios frente a la idolatría de Israel? Éxodo 32:9, 19- 29  </vt:lpstr>
      <vt:lpstr>Presentación de PowerPoint</vt:lpstr>
      <vt:lpstr>IV. APLICA: ¿Qué debo sentir al recibir estos conocimientos? </vt:lpstr>
      <vt:lpstr>Presentación de PowerPoint</vt:lpstr>
    </vt:vector>
  </TitlesOfParts>
  <Company>DELBELCONPU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Amor y juicio, el dilema de Dios</dc:title>
  <dc:creator>pc3</dc:creator>
  <cp:keywords>Rut</cp:keywords>
  <cp:lastModifiedBy>Pc</cp:lastModifiedBy>
  <cp:revision>9183</cp:revision>
  <dcterms:created xsi:type="dcterms:W3CDTF">2007-04-17T14:25:21Z</dcterms:created>
  <dcterms:modified xsi:type="dcterms:W3CDTF">2025-09-08T21:31:14Z</dcterms:modified>
</cp:coreProperties>
</file>