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sldIdLst>
    <p:sldId id="256" r:id="rId2"/>
    <p:sldId id="284" r:id="rId3"/>
    <p:sldId id="265" r:id="rId4"/>
    <p:sldId id="287" r:id="rId5"/>
    <p:sldId id="269" r:id="rId6"/>
    <p:sldId id="282" r:id="rId7"/>
    <p:sldId id="263" r:id="rId8"/>
    <p:sldId id="281" r:id="rId9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71EAABB-2278-4A42-A021-174F358C85A2}">
          <p14:sldIdLst>
            <p14:sldId id="256"/>
            <p14:sldId id="284"/>
            <p14:sldId id="265"/>
            <p14:sldId id="287"/>
          </p14:sldIdLst>
        </p14:section>
        <p14:section name="Sección sin título" id="{9FBCFC46-058C-47EA-A91B-B54E9588554D}">
          <p14:sldIdLst>
            <p14:sldId id="269"/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9/2/2025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06 de setiembre 2025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EL PACTO Y EL MODELO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Éxodo 24:3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2025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10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0692D2D-7E4D-446D-AA69-32BCAE1F7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51720" y="1779225"/>
            <a:ext cx="5040560" cy="37804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que, con el poder del Espíritu Santo podemos vivir el pacto.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ser capacitado por Dios para vivir en el pacto eterno.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obedecer la Ley de Dios porque lo honramos.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 un discípulo que, aprende vivir con Dios, conforme al pacto eterno.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 </a:t>
            </a: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El pacto con Dios en Sinaí fortalecía al pueblo Israel?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¿Dios capacita a sus hijos para una vida de obediencia?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¿Santificar el sábado es señal de nuestra relación con Dios?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352928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Si, se fortalecía a los habitantes del pueblo Israel, porque se acercaron a Dios y ofrecieron holocaustos como sacrificios de paz al Señor; la presencia de Dios en nuestra vida fortalece.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24:5, 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Dios vivo de la Biblia es el Dios de las relaciones… El propósito primordial de sus actividades es construir una relación personal con ellos.” 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(GEB 105)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“No podría ser de otra manera, ya que un Dios que es amor debe estar interesado en las relaciones, porque el amor no es posible sin ellas.”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Busca la presencia de Dios, y te fortalecerá.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()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¿El pacto con Dios en Sinaí fortalecía al pueblo de Israel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Éxodo 24:1- 18 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280920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Sí. Nos instruye y nos da poder para obedecer sus consejos y sus leyes. Nos dice: “Os daré un nuevo corazón… Pondré dentro de vosotros mi Espíritu y haré que andéis en mis estatutos, guardaréis mis preceptos, y los pongáis por obra. 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Eze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36:26- 28)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“Los israelitas declararon fervientemente en tres ocasiones que obedecerían a Dios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19:8; 24:3, 7)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La obediencia es importante, aunque la Biblia enseña que los seres humanos somos débiles, frágiles y pecadores.” Necesitamos poder del exterior y no del interior nuestro.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107)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Nuestra parte es decidir seguir a Dios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()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Dios capacita a sus hijos para una vida de obediencia? </a:t>
            </a:r>
            <a:r>
              <a:rPr lang="es-MX" sz="2000" b="1" dirty="0">
                <a:solidFill>
                  <a:srgbClr val="FFCC99"/>
                </a:solidFill>
              </a:rPr>
              <a:t>Ezequiel 36:26- 28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Sí. Dios nos dice: “Les di también mis sábados, para que fuesen una señal entre mí y ellos, para que supiesen que yo el Señor que los santifico (</a:t>
            </a:r>
            <a:r>
              <a:rPr lang="es-PE" sz="2400" b="1" dirty="0" err="1">
                <a:solidFill>
                  <a:schemeClr val="accent6">
                    <a:lumMod val="50000"/>
                  </a:schemeClr>
                </a:solidFill>
              </a:rPr>
              <a:t>Eze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. 20:12).”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(GEB 109)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Santificar el día sábado, es señal que pertenecemos a Dios, ya que es un testimonio de su poder creador y santificador. Dijo Dios: “Señal es para siempre entre mí y los hijos de Israel.”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31:17) 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Al santificar el sábado, muestran su obediencia a Dios y reconocen su autoridad como Creador del universo, al mismo tiempo se colocan bajo el pacto eterno, que él establece con los que honran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()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Santificar el sábado es señal de nuestra buena relación con Dios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 </a:t>
            </a:r>
            <a:r>
              <a:rPr lang="es-PE" sz="2000" b="1" dirty="0">
                <a:solidFill>
                  <a:srgbClr val="FFC000"/>
                </a:solidFill>
              </a:rPr>
              <a:t>Éxodo 31:1- 18 </a:t>
            </a:r>
            <a:endParaRPr lang="es-MX" sz="2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vivir en armonía con la Ley de Dios, conforme al pacto que hicimos con nuestro Creador, y santificador.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vivir en armonía con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y compartir sobre como Dios nos capacita para obedecerle.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106005</TotalTime>
  <Words>740</Words>
  <Application>Microsoft Office PowerPoint</Application>
  <PresentationFormat>Presentación en pantalla (4:3)</PresentationFormat>
  <Paragraphs>64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II. MOTIVAR: ¿Cómo motivar y cómo enseñar? </vt:lpstr>
      <vt:lpstr>Presentación de PowerPoint</vt:lpstr>
      <vt:lpstr>2. ¿Dios capacita a sus hijos para una vida de obediencia? Ezequiel 36:26- 28 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keywords>Rut</cp:keywords>
  <cp:lastModifiedBy>Pc</cp:lastModifiedBy>
  <cp:revision>9157</cp:revision>
  <dcterms:created xsi:type="dcterms:W3CDTF">2007-04-17T14:25:21Z</dcterms:created>
  <dcterms:modified xsi:type="dcterms:W3CDTF">2025-09-02T21:01:26Z</dcterms:modified>
</cp:coreProperties>
</file>