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05 de julio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OPRESIÓN: EL TRANSFONDO Y EL NACIMIENTO DE MOISÉS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Éxodo 2:23-25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8158" y="1700808"/>
            <a:ext cx="5787684" cy="38524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el plan de salvación de Dios.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coopera el plan de salvación.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cooperar en el plan de salvación para  y para otros.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 apoya el plan de redención divina.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fue la clave del éxito de José en Egipto?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fue la causal para el decreto de muerte por Faraón en Egipto?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fue la providencia de Dios en el nacimiento de Moisés?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clave es que Dios estaba con José. La Escritura dice: “Mas Jehová estaba con José.”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39:2)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dirige nuestra vida, tendremos éxitos, para ello debemos entregar nuestra vida diariamente a él. Podremos tener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dificultades como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José, Dios nos dará siempre una salida del problema.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rey egipcio se mostró amigable con los hebreos a causa de José. Faraón dijo a José: Ahora te he puesto sobre toda la tierra de Egipto. Entonces Faraón quitó su anillo de su mano y lo puso en la mano de José. Lo hizo vestir de lino finísimo y puso un collar de oro en su cuello, lo hizo subir en su segundo carro.”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fue la clave del éxito de José en Egipto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39:2, 21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temor de los egipcios a que se levanten contra ellos los hebreos, porque los habitantes del de Israel se habían multiplicado y prosperado.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“He aquí, el pueblo de los hijos de Israel  es mayor y es más fuerte que nosotros… Habló el rey de Egipto a las parteras de las hebreas. Cuando asistan a las hebreas en sus partos, y veáis el sexo, si es hijo, matadlo, y si es hija , entonces viva.”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1:15, 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“Pero las parteras temieron a Dios, y no hicieron como les mandó el rey de Egipto, sino que preservaron la vida de los niños.”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Cuál fue la causal para el decreto de muerte por Faraón en Egipto? </a:t>
            </a:r>
            <a:r>
              <a:rPr lang="es-MX" sz="2000" b="1" dirty="0">
                <a:solidFill>
                  <a:srgbClr val="FFCC99"/>
                </a:solidFill>
              </a:rPr>
              <a:t>Éxodo 1:9- 21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Esta registrada de la siguiente manera: “Un varón de la familia de Leví fue y tomó por mujer a una hija de Leví, la que concibió, y dio a luz un hijo; viendo que era hermoso, le escondió tres meses.”.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“Pero no pudiendo ocultar más tiempo, tomó una arquilla de juncos y la calafateo con asfalto y brea, y colocó en ella el niño y lo puso en un carrizal a la orilla del río…”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2:1- 3)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“Aunque fue condenado a muerte al nacer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(ver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1:22) 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Moisés nació como un hijo especial, bueno.”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“Como nueva creación, este niño bueno, llegaría a ser, siervo de Dios en el plan de Dios, libertar.”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GEB 9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fue la providencia de Dios en el nacimiento de Moisés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Éxodo 2:1- 10 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cooperar a Dios en mi salvación y la de otros.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el plan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el plan de salvación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103530</TotalTime>
  <Words>769</Words>
  <Application>Microsoft Office PowerPoint</Application>
  <PresentationFormat>Presentación en pantalla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¿Cuál fue la causal para el decreto de muerte por Faraón en Egipto? Éxodo 1:9- 21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keywords>Rut</cp:keywords>
  <cp:lastModifiedBy>Pc</cp:lastModifiedBy>
  <cp:revision>8935</cp:revision>
  <dcterms:created xsi:type="dcterms:W3CDTF">2007-04-17T14:25:21Z</dcterms:created>
  <dcterms:modified xsi:type="dcterms:W3CDTF">2025-06-30T22:30:59Z</dcterms:modified>
</cp:coreProperties>
</file>