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87" r:id="rId7"/>
    <p:sldId id="269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7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.LGGI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27 de julio 2024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PARÁBOLAS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Marcos 4:24, 25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2024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04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25527" y="1712203"/>
            <a:ext cx="5092946" cy="380649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las parábolas presentadas de Cristo Jesús.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ser íntegro en el servicio de la predicación del evangelio.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ser íntegro en el servicio a Dios.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Ser un discípulo íntegro, que predica el evangelio, siguiendo el ejemplo del Señor Jesucristo.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¿La parábola del sembrador nos enseña evitar el fracaso y tener éxito?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nos enseña la parábola de la lámpara y la cesta?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¿Cuál es la enseñanza de la parábola del crecimiento de la semilla?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5263" y="1412776"/>
            <a:ext cx="8337177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cada ser humano decide, que tipo de suelo ser; en la parábola encontramos cuatro tipos oyentes.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1.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Semilla en el camino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Es aquel oyente, que, por tener un corazón duro, no entiende y fracasará.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2.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Semilla en pedregales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Es el oyente, que, recibe con gozo, pero superficialmente y no la entiende la verdad del evangelio, venida las pruebas tropezará.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3.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Semilla entre los espinos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El que recibe la verdad, entiende, pero los afanes de este mundo y la codicia, la llevará al fracaso. 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.4.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Semilla en la buena tierra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son oyentes que entienden y obedecen a Dios, tendrán éxito.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(SSJ 148)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¿La parábola del sembrador nos enseña evitar el fracaso y tener éxito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b="1" dirty="0">
                <a:solidFill>
                  <a:srgbClr val="FFCC99"/>
                </a:solidFill>
              </a:rPr>
              <a:t>Marcos 4:1- 20 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“Las lámparas existen para dar luz; de lo contrario, pierden su razón de ser.”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42)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“Jesús hace dos preguntas en Marcos 4:21. La primera espera una respuesta negativa, ¿Acaso se trae una lámpara para ponerla debajo de un almud o bajo la cama? ¿No es para poner en el candelero?”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verdad del evangelio debe alumbrar.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Jesús dijo: “Con la medida con que medís, os medirán otros. Al que tiene, se la dará; y al que no tiene, aún lo que tiene se le quitará.”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(Mar. 4:24)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“Si alguien es receptivo y acepta la luz, obtendrá aún más; pero si rechaza, perderá incluso lo que tenía antes.”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GEB 42)</a:t>
            </a:r>
          </a:p>
          <a:p>
            <a:pPr marL="0" indent="0">
              <a:buNone/>
            </a:pPr>
            <a:endParaRPr lang="es-ES" sz="2400" b="1" dirty="0">
              <a:solidFill>
                <a:srgbClr val="3D3DD7"/>
              </a:solidFill>
            </a:endParaRP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Qué nos enseña la parábola de la lámpara y la cesta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Marcos 4:21- 25 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“Esta parábola destaca cómo algo tan diminuto crece hasta convertirse en algo notablemente grande.”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43)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“Aunque son semillas más diminutas del mundo, especialmente en comparación con la planta que producen, crecerán y serán grandes.”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punto que Jesús destaca es que el reino de Dios, que fue pequeña al comienzo, pero llegará a ser grande. En los días de Jesús, la gente pudo haber mirado con desprecio al predicador itinerante con doce discípulos, pero creció y se expandió por todo el mundo.”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Cuál es la enseñanza de la parábola del crecimiento de la semilla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Marcos 4:26- 32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un discípulo íntegro, que sirve de corazón a su Maestro Jesús.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ser íntegro en el servicio a Dios?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de para ser íntegro en el servicio a Dios y exitoso, debemos servir por amor.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90023</TotalTime>
  <Words>1046</Words>
  <Application>Microsoft Office PowerPoint</Application>
  <PresentationFormat>Presentación en pantalla (4:3)</PresentationFormat>
  <Paragraphs>88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y cómo enseñar? </vt:lpstr>
      <vt:lpstr>Presentación de PowerPoint</vt:lpstr>
      <vt:lpstr>2. ¿Qué nos enseña la parábola de la lámpara y la cesta? Marcos 4:21- 25  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Pc</cp:lastModifiedBy>
  <cp:revision>7731</cp:revision>
  <dcterms:created xsi:type="dcterms:W3CDTF">2007-04-17T14:25:21Z</dcterms:created>
  <dcterms:modified xsi:type="dcterms:W3CDTF">2024-07-22T21:24:00Z</dcterms:modified>
</cp:coreProperties>
</file>