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9/3/2024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.LGGI</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7"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es.slideshare.net/ahalirecc" TargetMode="External"/><Relationship Id="rId5" Type="http://schemas.openxmlformats.org/officeDocument/2006/relationships/hyperlink" Target="http://decalogo-janohalire.blogspot.com/" TargetMode="External"/><Relationship Id="rId4" Type="http://schemas.openxmlformats.org/officeDocument/2006/relationships/hyperlink" Target="http://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07 de setiembre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LOS ÚLTIMOS DÍAS</a:t>
            </a: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Marcos 13:26, 27</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10</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329411" y="1844825"/>
            <a:ext cx="6485177" cy="354124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hlinkClick r:id="rId6"/>
              </a:rPr>
              <a:t>https://es.slideshare.net/ahalirecc</a:t>
            </a:r>
            <a:r>
              <a:rPr lang="es-PE" sz="1200" dirty="0"/>
              <a:t> </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7"/>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las enseñanza y profecías de Jesús.</a:t>
            </a:r>
          </a:p>
          <a:p>
            <a:pPr eaLnBrk="1" hangingPunct="1">
              <a:lnSpc>
                <a:spcPct val="90000"/>
              </a:lnSpc>
            </a:pPr>
            <a:r>
              <a:rPr lang="es-MX" sz="2400" b="1" dirty="0">
                <a:solidFill>
                  <a:schemeClr val="accent6">
                    <a:lumMod val="75000"/>
                  </a:schemeClr>
                </a:solidFill>
              </a:rPr>
              <a:t>SENTIR el deseo de prepararme para la venida de Jesús.</a:t>
            </a:r>
          </a:p>
          <a:p>
            <a:pPr eaLnBrk="1" hangingPunct="1">
              <a:lnSpc>
                <a:spcPct val="90000"/>
              </a:lnSpc>
            </a:pPr>
            <a:r>
              <a:rPr lang="es-MX" sz="2400" b="1" dirty="0">
                <a:solidFill>
                  <a:schemeClr val="accent6">
                    <a:lumMod val="75000"/>
                  </a:schemeClr>
                </a:solidFill>
              </a:rPr>
              <a:t>HACER la decisión de ser un fiel mayordomo y perseverar hasta la venida de Jesús.</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Aprendamos a ser un discípulo que, confía en las profecías anunciadas por el Señor Jesucristo.</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dijo Jesús de la ofrenda de la viuda pobre?</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dijo Jesús de la abominación asoladora?</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esperanza ofrece Jesús para el tiempo de la gran tribulación?</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195263" y="1412776"/>
            <a:ext cx="8337177" cy="4938431"/>
          </a:xfrm>
        </p:spPr>
        <p:txBody>
          <a:bodyPr/>
          <a:lstStyle/>
          <a:p>
            <a:r>
              <a:rPr lang="es-ES" sz="2400" b="1" dirty="0">
                <a:solidFill>
                  <a:schemeClr val="accent6">
                    <a:lumMod val="50000"/>
                  </a:schemeClr>
                </a:solidFill>
              </a:rPr>
              <a:t>“Os aseguro que esta viuda pobre dio más que todos los de más en el arca.” Jesús no se refería a la cantidad sino a la calidad de dar. </a:t>
            </a:r>
            <a:r>
              <a:rPr lang="es-ES" sz="1800" b="1" dirty="0">
                <a:solidFill>
                  <a:schemeClr val="accent6">
                    <a:lumMod val="50000"/>
                  </a:schemeClr>
                </a:solidFill>
              </a:rPr>
              <a:t>(Mar. 12:43)</a:t>
            </a:r>
          </a:p>
          <a:p>
            <a:r>
              <a:rPr lang="es-ES" sz="2400" b="1" dirty="0">
                <a:solidFill>
                  <a:schemeClr val="accent6">
                    <a:lumMod val="50000"/>
                  </a:schemeClr>
                </a:solidFill>
              </a:rPr>
              <a:t>“Porque todos dieron de sus sobras, pero ella, de su pobreza, dio todo lo que tenía, todo su alimento.” </a:t>
            </a:r>
            <a:r>
              <a:rPr lang="es-ES" sz="1800" b="1" dirty="0">
                <a:solidFill>
                  <a:schemeClr val="accent6">
                    <a:lumMod val="50000"/>
                  </a:schemeClr>
                </a:solidFill>
              </a:rPr>
              <a:t>(Mar. 12:44) </a:t>
            </a:r>
            <a:r>
              <a:rPr lang="es-ES" sz="2400" b="1" dirty="0">
                <a:solidFill>
                  <a:schemeClr val="accent6">
                    <a:lumMod val="50000"/>
                  </a:schemeClr>
                </a:solidFill>
              </a:rPr>
              <a:t>Solo eran dos monedas.</a:t>
            </a:r>
          </a:p>
          <a:p>
            <a:r>
              <a:rPr lang="es-ES" sz="2400" b="1" dirty="0">
                <a:solidFill>
                  <a:schemeClr val="accent6">
                    <a:lumMod val="50000"/>
                  </a:schemeClr>
                </a:solidFill>
              </a:rPr>
              <a:t>“Jesús, sin embargo, quedó impresionado por su ofrenda. Muchas personas ricas traían grandes sumas, pero él no comentó acerca de sus donativos mientras los depositaban. En cambio, la ofrenda de esta viuda provocó alabanza.” </a:t>
            </a:r>
            <a:r>
              <a:rPr lang="es-ES" sz="1800" b="1" dirty="0">
                <a:solidFill>
                  <a:schemeClr val="accent6">
                    <a:lumMod val="50000"/>
                  </a:schemeClr>
                </a:solidFill>
              </a:rPr>
              <a:t>(GEB 105)</a:t>
            </a:r>
          </a:p>
          <a:p>
            <a:r>
              <a:rPr lang="es-ES" sz="2400" b="1" dirty="0">
                <a:solidFill>
                  <a:schemeClr val="accent6">
                    <a:lumMod val="50000"/>
                  </a:schemeClr>
                </a:solidFill>
              </a:rPr>
              <a:t>Demos como la viuda pobre, ofrendas de calidad. </a:t>
            </a:r>
            <a:r>
              <a:rPr lang="es-ES" sz="1800" b="1" dirty="0">
                <a:solidFill>
                  <a:schemeClr val="accent6">
                    <a:lumMod val="50000"/>
                  </a:schemeClr>
                </a:solidFill>
              </a:rPr>
              <a:t>()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a:t>
            </a:r>
            <a:r>
              <a:rPr lang="es-MX" sz="2400" b="1" dirty="0">
                <a:solidFill>
                  <a:schemeClr val="accent6">
                    <a:lumMod val="50000"/>
                  </a:schemeClr>
                </a:solidFill>
              </a:rPr>
              <a:t> </a:t>
            </a:r>
            <a:r>
              <a:rPr lang="es-MX" sz="2400" b="1" dirty="0">
                <a:solidFill>
                  <a:schemeClr val="bg1"/>
                </a:solidFill>
              </a:rPr>
              <a:t>Qué dijo Jesús de la ofrenda de la viuda pobre</a:t>
            </a:r>
            <a:r>
              <a:rPr lang="es-MX" sz="2400" b="1" dirty="0">
                <a:solidFill>
                  <a:srgbClr val="FFFFCC"/>
                </a:solidFill>
              </a:rPr>
              <a:t>? </a:t>
            </a:r>
            <a:r>
              <a:rPr lang="es-MX" b="1" dirty="0">
                <a:solidFill>
                  <a:srgbClr val="FFCC99"/>
                </a:solidFill>
              </a:rPr>
              <a:t>Marcos 12:41- 44 </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“Cuando veáis la abominación desoladora, predicha por el profeta Daniel -el que lea entienda- entonces los que estén en Judea huyan a los montes… Orad pues, que vuestra huida no sea en invierno.” </a:t>
            </a:r>
            <a:r>
              <a:rPr lang="es-ES" sz="1800" b="1" dirty="0">
                <a:solidFill>
                  <a:schemeClr val="accent6">
                    <a:lumMod val="50000"/>
                  </a:schemeClr>
                </a:solidFill>
              </a:rPr>
              <a:t>(Mar. 13:14, 18;) </a:t>
            </a:r>
            <a:r>
              <a:rPr lang="es-ES" sz="2400" b="1" dirty="0">
                <a:solidFill>
                  <a:schemeClr val="accent6">
                    <a:lumMod val="50000"/>
                  </a:schemeClr>
                </a:solidFill>
              </a:rPr>
              <a:t>Mateo dice: “no sea en invierno ni en sábado.” </a:t>
            </a:r>
            <a:r>
              <a:rPr lang="es-ES" sz="1800" b="1" dirty="0">
                <a:solidFill>
                  <a:schemeClr val="accent6">
                    <a:lumMod val="50000"/>
                  </a:schemeClr>
                </a:solidFill>
              </a:rPr>
              <a:t>(Mat. 24:20)</a:t>
            </a:r>
          </a:p>
          <a:p>
            <a:r>
              <a:rPr lang="es-ES" sz="2400" b="1" dirty="0">
                <a:solidFill>
                  <a:schemeClr val="accent6">
                    <a:lumMod val="50000"/>
                  </a:schemeClr>
                </a:solidFill>
              </a:rPr>
              <a:t>El profeta Daniel habla de la destrucción del templo de Jerusalén. </a:t>
            </a:r>
            <a:r>
              <a:rPr lang="es-ES" sz="1800" b="1" dirty="0">
                <a:solidFill>
                  <a:schemeClr val="accent6">
                    <a:lumMod val="50000"/>
                  </a:schemeClr>
                </a:solidFill>
              </a:rPr>
              <a:t>(Dan. 11:31) Se cumplió el año 70, sitiaron año 60.</a:t>
            </a:r>
          </a:p>
          <a:p>
            <a:r>
              <a:rPr lang="es-ES" sz="2400" b="1" dirty="0">
                <a:solidFill>
                  <a:schemeClr val="accent6">
                    <a:lumMod val="50000"/>
                  </a:schemeClr>
                </a:solidFill>
              </a:rPr>
              <a:t>“No está lejos el tiempo en que, como los primeros discípulos, seremos obligados a buscar refugio en lugares desolados y solitarios. Así como el sitio de Jerusalén por los ejércitos romanos fue la señal para que huyesen los cristianos de judea.” </a:t>
            </a:r>
            <a:r>
              <a:rPr lang="es-ES" sz="1800" b="1" dirty="0">
                <a:solidFill>
                  <a:schemeClr val="accent6">
                    <a:lumMod val="50000"/>
                  </a:schemeClr>
                </a:solidFill>
              </a:rPr>
              <a:t>(JT 165)</a:t>
            </a:r>
          </a:p>
          <a:p>
            <a:pPr marL="0" indent="0">
              <a:buNone/>
            </a:pPr>
            <a:endParaRPr lang="es-ES" sz="2400" b="1" dirty="0">
              <a:solidFill>
                <a:srgbClr val="3D3DD7"/>
              </a:solidFill>
            </a:endParaRPr>
          </a:p>
          <a:p>
            <a:pPr marL="0" indent="0">
              <a:buNone/>
            </a:pPr>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Qué dijo Jesús de la abominación asoladora</a:t>
            </a:r>
            <a:r>
              <a:rPr lang="es-MX" sz="2400" b="1" dirty="0">
                <a:solidFill>
                  <a:srgbClr val="FFFFCC"/>
                </a:solidFill>
              </a:rPr>
              <a:t>? </a:t>
            </a:r>
            <a:r>
              <a:rPr lang="es-MX" sz="2000" b="1" dirty="0">
                <a:solidFill>
                  <a:srgbClr val="FFCC99"/>
                </a:solidFill>
              </a:rPr>
              <a:t>Marcos 13:14- 18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La profecía dice: “En aquellos días habrá tribulación como nunca hubo desde el principio del mundo que creó Dios , hasta ese tiempo, ni la habrá… después de aquella tribulación… Verán al Hijo del Hombre que vendrá en las nubes con gran poder y gloria.” </a:t>
            </a:r>
            <a:r>
              <a:rPr lang="es-ES" sz="1800" b="1" dirty="0">
                <a:solidFill>
                  <a:schemeClr val="accent6">
                    <a:lumMod val="50000"/>
                  </a:schemeClr>
                </a:solidFill>
              </a:rPr>
              <a:t>(Mar. 13:19, 24, 27)</a:t>
            </a:r>
          </a:p>
          <a:p>
            <a:r>
              <a:rPr lang="es-ES" sz="2400" b="1" dirty="0">
                <a:solidFill>
                  <a:schemeClr val="accent6">
                    <a:lumMod val="50000"/>
                  </a:schemeClr>
                </a:solidFill>
              </a:rPr>
              <a:t>“Pero en esos días, después de la tribulación. Los hijos de Dios serán liberados durante esta tiempo, así como sus seguidores fueron liberados de la destrucción de Jerusalén.” </a:t>
            </a:r>
            <a:r>
              <a:rPr lang="es-ES" sz="1800" b="1" dirty="0">
                <a:solidFill>
                  <a:schemeClr val="accent6">
                    <a:lumMod val="50000"/>
                  </a:schemeClr>
                </a:solidFill>
              </a:rPr>
              <a:t>(GEB 114) </a:t>
            </a:r>
          </a:p>
          <a:p>
            <a:r>
              <a:rPr lang="es-ES" sz="2400" b="1" dirty="0">
                <a:solidFill>
                  <a:schemeClr val="accent6">
                    <a:lumMod val="50000"/>
                  </a:schemeClr>
                </a:solidFill>
              </a:rPr>
              <a:t>“Así también Jesús previno al mundo del día destrucción final y nos dio señales.”  </a:t>
            </a:r>
            <a:r>
              <a:rPr lang="es-ES" sz="1800" b="1" dirty="0">
                <a:solidFill>
                  <a:schemeClr val="accent6">
                    <a:lumMod val="50000"/>
                  </a:schemeClr>
                </a:solidFill>
              </a:rPr>
              <a:t>(Id)</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esperanza ofrece Jesús para el tiempo de la gran tribulación</a:t>
            </a:r>
            <a:r>
              <a:rPr lang="es-MX" sz="2400" b="1" dirty="0">
                <a:solidFill>
                  <a:srgbClr val="FFFFCC"/>
                </a:solidFill>
              </a:rPr>
              <a:t>?</a:t>
            </a:r>
            <a:r>
              <a:rPr lang="es-MX" sz="2400" b="1" dirty="0">
                <a:solidFill>
                  <a:srgbClr val="FFCC99"/>
                </a:solidFill>
              </a:rPr>
              <a:t> </a:t>
            </a:r>
            <a:r>
              <a:rPr lang="es-MX" sz="2000" b="1" dirty="0">
                <a:solidFill>
                  <a:srgbClr val="FFCC99"/>
                </a:solidFill>
              </a:rPr>
              <a:t>Marcos 13:19- 27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tener esperanza de protección y salvación de la tribulación que, habrá antes de la venida de nuestro Señor Jesucristo.</a:t>
            </a:r>
          </a:p>
          <a:p>
            <a:pPr>
              <a:lnSpc>
                <a:spcPct val="80000"/>
              </a:lnSpc>
              <a:buFont typeface="Wingdings" pitchFamily="2" charset="2"/>
              <a:buNone/>
            </a:pPr>
            <a:r>
              <a:rPr lang="es-ES" sz="2400" b="1" dirty="0">
                <a:solidFill>
                  <a:schemeClr val="accent6">
                    <a:lumMod val="50000"/>
                  </a:schemeClr>
                </a:solidFill>
              </a:rPr>
              <a:t>	¿Deseas prepararte para la venida del Señor Jesús?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las profecías reveladas por los profetas y el Señor Jesús.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91670</TotalTime>
  <Words>1040</Words>
  <Application>Microsoft Office PowerPoint</Application>
  <PresentationFormat>Presentación en pantalla (4:3)</PresentationFormat>
  <Paragraphs>86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¿Qué dijo Jesús de la abominación asoladora? Marcos 13:14- 18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7892</cp:revision>
  <dcterms:created xsi:type="dcterms:W3CDTF">2007-04-17T14:25:21Z</dcterms:created>
  <dcterms:modified xsi:type="dcterms:W3CDTF">2024-09-03T15:30:52Z</dcterms:modified>
</cp:coreProperties>
</file>