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21 de setiembre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JUZGADO Y CRUCIFICADO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15:34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91123" y="1534573"/>
            <a:ext cx="4161752" cy="41617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el amor de Dios expresada en la cruz del Calvario.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fiel a Dios por gratitud.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fiel a Dios y estar siempre reconciliado con él.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fiel a Dios, por su amor expresada en el monte Calvario.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causales fue acusado Jesús para sentenciarlo a muerte?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terrible ironía le hacen a Jesús antes de su muerte?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relevancia intervención de José de Arimatea en el sepelio de Jesús?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33717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 Pilato le preguntó: ¿Eres tú el Rey de los judíos? Él respondió: Así es… Los principales sacerdotes lo acusaban de muchas cosas.”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15:3)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acusación presentada ante el Sanedrín contra Jesús fue de blasfemia, mientras que la esgrimida contra él ante el gobernador fue de sedición, lo que podía conducir a la muerte.”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sumo sacerdote le preguntó: “¿Eres tú el Cristo, el Hijo del Bendito? Jesús respondió: Yo soy… entonces el sumo sacerdote, rasgando sus vestidos, dijo: ¿Qué necesidad tenemos ya de testigos? Habéis oído la blasfemia. Y todos lo declara ron digno de muerte.”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61- 64)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¿Por qué causales fue acusado Jesús para sentenciarlo a muerte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15:1- 15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ironía de la escena es evidente para el lector, pues Jesús es en verdad el Rey y las burlas de los soldados así lo proclaman. La acción de los soldados como parte de su burla a Jesús incluyen golpear su cabeza con una caña, escupirlo y postrarse ante él simulando homenaje.”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cruz, su ropa le fue quitada y llegó a ser propiedad de los soldados, quienes echaron suertes sobre ella para ver de quien sería.”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15:24; GEB 129)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“Jesús, fue víctima de burlas y humillaciones tremendas durante la crucifixión.” “Los que pasaban lo insultaban…”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15:29- 32)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terrible ironía le hacen a Jesús antes de su muerte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15:15- 20; 29- 35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José de Arimatea; “Era un miembro respetado del Sanedrín. Como hombre rico y respetado, tenía prestigio ante el gobernador, lo que explica que se atreviera a presentarse ante él para solicitarle el cuerpo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 conmovedor que un miembro del concilio mostrará un interés tal en el sepelio de Jesús. Mientras tanto, ¿Dónde estaban los confiables discípulos?”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“José, compró una sábana, quitándolo, lo envolvió en la sábana, y lo puso en un sepulcro cavado en una peña.”.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la relevancia intervención de José de Arimatea en el sepelio de Jesús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15:42- 47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fiel a Dios porque le amamos.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fiel a Dios hasta en los momentos difíciles?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vida del Señor Jesucristo en el monte Calvario.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92184</TotalTime>
  <Words>1038</Words>
  <Application>Microsoft Office PowerPoint</Application>
  <PresentationFormat>Presentación en pantalla (4:3)</PresentationFormat>
  <Paragraphs>85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¿Qué terrible ironía le hacen a Jesús antes de su muerte? Marcos 15:15- 20; 29- 35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7937</cp:revision>
  <dcterms:created xsi:type="dcterms:W3CDTF">2007-04-17T14:25:21Z</dcterms:created>
  <dcterms:modified xsi:type="dcterms:W3CDTF">2024-09-16T23:18:09Z</dcterms:modified>
</cp:coreProperties>
</file>