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8/19/2024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.LGGI</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24 de agosto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INSTRUYENDO A LOS DISCÍPULOS 2</a:t>
            </a: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Marcos 10:45</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08</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237300" y="1731167"/>
            <a:ext cx="2669399" cy="37685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reino de Dios.</a:t>
            </a:r>
          </a:p>
          <a:p>
            <a:pPr eaLnBrk="1" hangingPunct="1">
              <a:lnSpc>
                <a:spcPct val="90000"/>
              </a:lnSpc>
            </a:pPr>
            <a:r>
              <a:rPr lang="es-MX" sz="2400" b="1" dirty="0">
                <a:solidFill>
                  <a:schemeClr val="accent6">
                    <a:lumMod val="75000"/>
                  </a:schemeClr>
                </a:solidFill>
              </a:rPr>
              <a:t>SENTIR el deseo de prepararse para el reino de Dios.</a:t>
            </a:r>
          </a:p>
          <a:p>
            <a:pPr eaLnBrk="1" hangingPunct="1">
              <a:lnSpc>
                <a:spcPct val="90000"/>
              </a:lnSpc>
            </a:pPr>
            <a:r>
              <a:rPr lang="es-MX" sz="2400" b="1" dirty="0">
                <a:solidFill>
                  <a:schemeClr val="accent6">
                    <a:lumMod val="75000"/>
                  </a:schemeClr>
                </a:solidFill>
              </a:rPr>
              <a:t>HACER la decisión de predicar el evangelio y prepararse para el reino de Dios.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Ser un discípulo preparado para predicar el evangelio y preparándose para el reino de Dios.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¿Quiénes heredarán el reino de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¿En verdad el hombre rico guardaba los Diez Mandamiento de la Ley?</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le pidieron el apóstol Juan y Santiago a Jesús?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195263" y="1412776"/>
            <a:ext cx="8337177" cy="4938431"/>
          </a:xfrm>
        </p:spPr>
        <p:txBody>
          <a:bodyPr/>
          <a:lstStyle/>
          <a:p>
            <a:r>
              <a:rPr lang="es-ES" sz="2400" b="1" dirty="0">
                <a:solidFill>
                  <a:schemeClr val="accent6">
                    <a:lumMod val="50000"/>
                  </a:schemeClr>
                </a:solidFill>
              </a:rPr>
              <a:t>La Escritura dice: “El que no recibe el reino de Dios como un niño, no entrará en él.” </a:t>
            </a:r>
            <a:r>
              <a:rPr lang="es-ES" sz="1800" b="1" dirty="0">
                <a:solidFill>
                  <a:schemeClr val="accent6">
                    <a:lumMod val="50000"/>
                  </a:schemeClr>
                </a:solidFill>
              </a:rPr>
              <a:t>(Mar. 10:15)</a:t>
            </a:r>
          </a:p>
          <a:p>
            <a:r>
              <a:rPr lang="es-ES" sz="2400" b="1" dirty="0">
                <a:solidFill>
                  <a:schemeClr val="accent6">
                    <a:lumMod val="50000"/>
                  </a:schemeClr>
                </a:solidFill>
              </a:rPr>
              <a:t>“Para entrar en el reino de Dios, la gente debe aceptarlo y creer en él con la confianza y la fe implícita de un niño.” </a:t>
            </a:r>
            <a:r>
              <a:rPr lang="es-ES" sz="1800" b="1" dirty="0">
                <a:solidFill>
                  <a:schemeClr val="accent6">
                    <a:lumMod val="50000"/>
                  </a:schemeClr>
                </a:solidFill>
              </a:rPr>
              <a:t>(GEB 89)</a:t>
            </a:r>
          </a:p>
          <a:p>
            <a:r>
              <a:rPr lang="es-ES" sz="2400" b="1" dirty="0">
                <a:solidFill>
                  <a:schemeClr val="accent6">
                    <a:lumMod val="50000"/>
                  </a:schemeClr>
                </a:solidFill>
              </a:rPr>
              <a:t>“Los discípulos parece no haber entendido la enseñanza de Jesús en Marcos 9 acerca de la necesidad de recibir el reino de Dios como un niño (Mar. 9:33- 37). Ahora reprendía a quienes traía niños a Jesús para que los bendijera.” </a:t>
            </a:r>
            <a:r>
              <a:rPr lang="es-ES" sz="1800" b="1" dirty="0">
                <a:solidFill>
                  <a:schemeClr val="accent6">
                    <a:lumMod val="50000"/>
                  </a:schemeClr>
                </a:solidFill>
              </a:rPr>
              <a:t>(GEB 84)</a:t>
            </a:r>
          </a:p>
          <a:p>
            <a:r>
              <a:rPr lang="es-ES" sz="2400" b="1" dirty="0">
                <a:solidFill>
                  <a:schemeClr val="accent6">
                    <a:lumMod val="50000"/>
                  </a:schemeClr>
                </a:solidFill>
              </a:rPr>
              <a:t>“Él insiste firmemente en que los discípulos que, debemos aprender de los niños”. </a:t>
            </a:r>
            <a:r>
              <a:rPr lang="es-ES" sz="1800" b="1" dirty="0">
                <a:solidFill>
                  <a:schemeClr val="accent6">
                    <a:lumMod val="50000"/>
                  </a:schemeClr>
                </a:solidFill>
              </a:rPr>
              <a:t>(Id)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¿Quiénes heredarán el reino de Dios</a:t>
            </a:r>
            <a:r>
              <a:rPr lang="es-MX" sz="2400" b="1" dirty="0">
                <a:solidFill>
                  <a:srgbClr val="FFFFCC"/>
                </a:solidFill>
              </a:rPr>
              <a:t>? </a:t>
            </a:r>
            <a:r>
              <a:rPr lang="es-MX" b="1" dirty="0">
                <a:solidFill>
                  <a:srgbClr val="FFCC99"/>
                </a:solidFill>
              </a:rPr>
              <a:t>Marcos 10:13- 16 </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No. Cuando Jesús, le dijo: “Ya sabes los Mandamientos. No cometerás adulterio, no mates, no hurtes, no digas falso testimonio, honra a tu padre y a tu madre. Entonces el hombre respondió: Maestro, todo eso guardé desde mi juventud.” </a:t>
            </a:r>
            <a:r>
              <a:rPr lang="es-ES" sz="1800" b="1" dirty="0">
                <a:solidFill>
                  <a:schemeClr val="accent6">
                    <a:lumMod val="50000"/>
                  </a:schemeClr>
                </a:solidFill>
              </a:rPr>
              <a:t>(Mar. 10:19, 20)</a:t>
            </a:r>
          </a:p>
          <a:p>
            <a:r>
              <a:rPr lang="es-ES" sz="2400" b="1" dirty="0">
                <a:solidFill>
                  <a:schemeClr val="accent6">
                    <a:lumMod val="50000"/>
                  </a:schemeClr>
                </a:solidFill>
              </a:rPr>
              <a:t>“Pero Jesús pone a prueba su sinceridad pidiéndole que venda todo lo que tiene y lo siga. El hombre se fue cabizbajo porque tenía muchas posiciones. No estaba en verdad, guardando los Mandamientos. Quebrantó el primero al colocar algo por encima de Dios en su vida. Su riqueza era su ídolo.” </a:t>
            </a:r>
            <a:r>
              <a:rPr lang="es-ES" sz="1800" b="1" dirty="0">
                <a:solidFill>
                  <a:schemeClr val="accent6">
                    <a:lumMod val="50000"/>
                  </a:schemeClr>
                </a:solidFill>
              </a:rPr>
              <a:t>(GEB 85)</a:t>
            </a:r>
          </a:p>
          <a:p>
            <a:r>
              <a:rPr lang="es-ES" sz="2400" b="1" dirty="0">
                <a:solidFill>
                  <a:schemeClr val="accent6">
                    <a:lumMod val="50000"/>
                  </a:schemeClr>
                </a:solidFill>
              </a:rPr>
              <a:t>Necesitamos la gracia de Dios para obedecer.” </a:t>
            </a:r>
            <a:r>
              <a:rPr lang="es-ES" sz="1800" b="1" dirty="0">
                <a:solidFill>
                  <a:schemeClr val="accent6">
                    <a:lumMod val="50000"/>
                  </a:schemeClr>
                </a:solidFill>
              </a:rPr>
              <a:t>()</a:t>
            </a:r>
          </a:p>
          <a:p>
            <a:pPr marL="0" indent="0">
              <a:buNone/>
            </a:pPr>
            <a:endParaRPr lang="es-ES" sz="2400" b="1" dirty="0">
              <a:solidFill>
                <a:srgbClr val="3D3DD7"/>
              </a:solidFill>
            </a:endParaRPr>
          </a:p>
          <a:p>
            <a:pPr marL="0" indent="0">
              <a:buNone/>
            </a:pPr>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En verdad el hombre rico guardaba los Diez Mandamiento de la Ley</a:t>
            </a:r>
            <a:r>
              <a:rPr lang="es-MX" sz="2400" b="1" dirty="0">
                <a:solidFill>
                  <a:srgbClr val="FFFFCC"/>
                </a:solidFill>
              </a:rPr>
              <a:t>? </a:t>
            </a:r>
            <a:r>
              <a:rPr lang="es-MX" sz="2000" b="1" dirty="0">
                <a:solidFill>
                  <a:srgbClr val="FFCC99"/>
                </a:solidFill>
              </a:rPr>
              <a:t>Marcos 10:17- 27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San Marcos registra las palabras de la petición de Juan y Santiago: “Concédenos que en tu gloria nos sentemos uno a tu derecha, y el otro a tu izquierda.” </a:t>
            </a:r>
            <a:r>
              <a:rPr lang="es-ES" sz="1800" b="1" dirty="0">
                <a:solidFill>
                  <a:schemeClr val="accent6">
                    <a:lumMod val="50000"/>
                  </a:schemeClr>
                </a:solidFill>
              </a:rPr>
              <a:t>(Mar. 10:37)</a:t>
            </a:r>
          </a:p>
          <a:p>
            <a:r>
              <a:rPr lang="es-ES" sz="2400" b="1" dirty="0">
                <a:solidFill>
                  <a:schemeClr val="accent6">
                    <a:lumMod val="50000"/>
                  </a:schemeClr>
                </a:solidFill>
              </a:rPr>
              <a:t>“Jesús, les pregunta, pueden beber su copa o ser bautizados con su bautismo. Dijeron sí. Su copa será del sufrimiento en Getsemaní y en la cruz.” </a:t>
            </a:r>
            <a:r>
              <a:rPr lang="es-ES" sz="1800" b="1" dirty="0">
                <a:solidFill>
                  <a:schemeClr val="accent6">
                    <a:lumMod val="50000"/>
                  </a:schemeClr>
                </a:solidFill>
              </a:rPr>
              <a:t>(GEB 86)</a:t>
            </a:r>
          </a:p>
          <a:p>
            <a:r>
              <a:rPr lang="es-ES" sz="2400" b="1" dirty="0">
                <a:solidFill>
                  <a:schemeClr val="accent6">
                    <a:lumMod val="50000"/>
                  </a:schemeClr>
                </a:solidFill>
              </a:rPr>
              <a:t>Jesús les dijo: “La copa que yo bebo beberéis.” Santiago fue el primero de los apóstoles en morir como mártir, Juan fue enviado al exilio en la isla de Patmos. Para sentarse en la glorificación están ya establecidas por Dios.”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le pidieron el apóstol Juan y Santiago a Jesús</a:t>
            </a:r>
            <a:r>
              <a:rPr lang="es-MX" sz="2400" b="1" dirty="0">
                <a:solidFill>
                  <a:srgbClr val="FFFFCC"/>
                </a:solidFill>
              </a:rPr>
              <a:t>?</a:t>
            </a:r>
            <a:r>
              <a:rPr lang="es-MX" sz="2400" b="1" dirty="0">
                <a:solidFill>
                  <a:srgbClr val="FFCC99"/>
                </a:solidFill>
              </a:rPr>
              <a:t> </a:t>
            </a:r>
            <a:r>
              <a:rPr lang="es-MX" sz="2000" b="1" dirty="0">
                <a:solidFill>
                  <a:srgbClr val="FFCC99"/>
                </a:solidFill>
              </a:rPr>
              <a:t>Marcos 10:35- 45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predicar el evangelio y prepararse para su reino.</a:t>
            </a:r>
          </a:p>
          <a:p>
            <a:pPr>
              <a:lnSpc>
                <a:spcPct val="80000"/>
              </a:lnSpc>
              <a:buFont typeface="Wingdings" pitchFamily="2" charset="2"/>
              <a:buNone/>
            </a:pPr>
            <a:r>
              <a:rPr lang="es-ES" sz="2400" b="1" dirty="0">
                <a:solidFill>
                  <a:schemeClr val="accent6">
                    <a:lumMod val="50000"/>
                  </a:schemeClr>
                </a:solidFill>
              </a:rPr>
              <a:t>	¿Deseas predicar el evangelio de Cristo y prepararse para su reino?</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predicar el evangelio, y prepararse para su reino.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90961</TotalTime>
  <Words>1022</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¿En verdad el hombre rico guardaba los Diez Mandamiento de la Ley? Marcos 10:17- 27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7833</cp:revision>
  <dcterms:created xsi:type="dcterms:W3CDTF">2007-04-17T14:25:21Z</dcterms:created>
  <dcterms:modified xsi:type="dcterms:W3CDTF">2024-08-19T22:04:22Z</dcterms:modified>
</cp:coreProperties>
</file>