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87" r:id="rId7"/>
    <p:sldId id="269" r:id="rId8"/>
    <p:sldId id="282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7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.LGGI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17 de agosto 2024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INSTRUYENDO A LOS DISCÍPULOS 1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Marcos 8:34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2024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07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51665" y="1731167"/>
            <a:ext cx="4240669" cy="376856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entender, la misión de Jesús en la tierra.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cooperar la misión de Jesús.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predicar el evangelio eterno.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Ser un discípulo que entiende la misión de Jesús y predica el evangelio eterno.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¿Con qué finalidad preguntó Jesús, la pregunta de Marcos 8:27?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¿Entendieron sobre la muerte y resurrección de Jesús los discípulos?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¿A quién considera grande y primero el Señor Jesús?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5263" y="1412776"/>
            <a:ext cx="8337177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Con la finalidad de que, los discípulos identifiquen que Jesús, es el Mesías esperado.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pregunta que les hizo, fue: ¿Quién dicen los hombres que soy yo? Ellos respondieron: Juan el Bautista, otros Elías; y otros, alguno de los profetas.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Entonces volvió a preguntar: ¿Quién decís soy? Pedro respondió: “Tu eres el Cristo.”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(Mar. 8:27- 29)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pregunta de Jesús no implica que él no sepa quién es. Mas bien quiere poner de relieve la finalidad de su vida en la tierra y desea que sus discípulos comprendan de primera mano su misión.”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78)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Pedro, lo identifica a Jesús como el Mesías.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(Mar. 8:29)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¿Con qué finalidad preguntó Jesús, la pregunta de Marcos 8:27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b="1" dirty="0">
                <a:solidFill>
                  <a:srgbClr val="FFCC99"/>
                </a:solidFill>
              </a:rPr>
              <a:t>Marcos 8:27- 30 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No, la Escritura dice: “Ellos no entendían lo que les decía, y temían preguntarle.”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(Mar. 9:32)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Cuando se informaron que Jesús era el Mesías; “Entonces empezó a enseñarles que el Hijo del hombre tenía que padecer mucho, y ser desechado por los ancianos, y los principales sacerdotes y los escribas. Que lo iban a matar, pero que después de tres días  resucitaría.”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(Mar. 8:31)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“Entonces Pedro le tomó aparte y empezó a reprobarlo. Pero él le reprendió a Pedro, diciendo: ¡Apártate de mí, Satanás! Porque no piensas como Dios, sino como piensan los hombres.”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(Mar. 8:33)</a:t>
            </a:r>
          </a:p>
          <a:p>
            <a:pPr marL="0" indent="0">
              <a:buNone/>
            </a:pPr>
            <a:endParaRPr lang="es-ES" sz="2400" b="1" dirty="0">
              <a:solidFill>
                <a:srgbClr val="3D3DD7"/>
              </a:solidFill>
            </a:endParaRP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Entendieron sobre la muerte y resurrección de Jesús los discípulos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Marcos 8:31- 33; 9:31, 32 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“Cuando llegaron a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Capernaun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y cuando estuvo en casa, Jesús les preguntó: ¿Qué discutías en el camino? Pero ellos callaron porque en el camino habían discutido quien era el mayor.”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(Mar. 9:32, 33)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Entonces Jesús se sentó, llamó a los doce y les dijo: “Si alguno quiere ser el primero debe ser el último de todos, y el servidor de todos.”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(Mar.9:35)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En otras palabras Jesús les dijo: “Que para ser primero, el más importante, es necesario llegar a ser un servidor.”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75)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“Antes del honor está la humildad. Para ocupar un lugar en el cielo elige al obrero.”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77)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A quien considera grande y primero el Señor Jesús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Marcos 9:33- 35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cooperar al Señor Jesús en la predicación de su evangelio.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cooperar al Señor Jesús en la predicación del evangelio eterno?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el plan de salvación divino para la humanidad.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90735</TotalTime>
  <Words>1042</Words>
  <Application>Microsoft Office PowerPoint</Application>
  <PresentationFormat>Presentación en pantalla (4:3)</PresentationFormat>
  <Paragraphs>88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y cómo enseñar? </vt:lpstr>
      <vt:lpstr>Presentación de PowerPoint</vt:lpstr>
      <vt:lpstr>2. ¿Entendieron sobre la muerte y resurrección de Jesús los discípulos? Marcos 8:31- 33; 9:31, 32  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Pc</cp:lastModifiedBy>
  <cp:revision>7806</cp:revision>
  <dcterms:created xsi:type="dcterms:W3CDTF">2007-04-17T14:25:21Z</dcterms:created>
  <dcterms:modified xsi:type="dcterms:W3CDTF">2024-08-12T22:34:33Z</dcterms:modified>
</cp:coreProperties>
</file>