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7/1/2024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.LGGI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06 de julio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COMIENZO DEL EVANGELIO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Marcos 1:14, 15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01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5527" y="1638095"/>
            <a:ext cx="5272946" cy="39547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el evangelio de Cristo.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predicar el evangelio a los moradores de la tierra.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predicar el evangelio eterno por todos los medios posibles.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que predica el evangelio de Cristo Jesús.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información nos da la Biblia sobre Marcos que escribió el evangelio?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¿El que se bautiza, nace en el reino de Dios como misionero?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¿Cuáles son las tres partes del mensaje evangélico que Jesús proclamó?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5263" y="1412776"/>
            <a:ext cx="8064127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Marcos, fue hijo de una cristiana fervorosa, de nombre María, la historia nos cuenta, que en su casa hacían oraciones por la liberación del apóstol Pedro de la cárcel.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Hech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12:11- 17)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Marcos, fue primo del discípulo evangelista Bernabé. En su primer llamado no había aceptado acompañar a Pablo y Bernabé en la tarea de la predicación, pero al final se incorporó.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(Col. 4:10)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“Marcos, abrumado por el temor y el desaliento, vaciló por un tiempo en su propósito de entregarse de todo corazón a la obra del Señor.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6,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Hap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, 140)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Al final le consideraron, hijo colaborador y útil.”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(2Tim. 4:11)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¿Qué información nos da la Biblia sobre Marcos que escribió el evangelio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1100" b="1" dirty="0">
                <a:solidFill>
                  <a:srgbClr val="FFCC99"/>
                </a:solidFill>
              </a:rPr>
              <a:t>Hechos 12:12</a:t>
            </a:r>
            <a:r>
              <a:rPr lang="es-MX" sz="2000" b="1" dirty="0">
                <a:solidFill>
                  <a:srgbClr val="FFCC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“Jesús vino desde Nazaret de Galilea, y fue bautizado por Juan en el Jordán. Al salir del agua, Jesús vio que el cielo  se le abría, y Espíritu descendía sobre él como paloma. Y una voz del cielo dijo: Tú eres mi hijo amado.”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(Mar. 1:9- 11)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“Estos eventos señalan la importancia del bautismo  de Jesús. El Padre, el Hijo y el Espíritu Santo están presentes y declaran juntos el inicio del ministerio de Jesús.”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Cuando me bauticé también inicié mi servicio de misionero. “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Cada verdadero discípulo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nace en el reino de Dios como misionero… El que recibe llega a ser un dador.”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(SC 10)</a:t>
            </a:r>
          </a:p>
          <a:p>
            <a:pPr marL="0" indent="0">
              <a:buNone/>
            </a:pPr>
            <a:endParaRPr lang="es-ES" sz="2400" b="1" dirty="0">
              <a:solidFill>
                <a:srgbClr val="3D3DD7"/>
              </a:solidFill>
            </a:endParaRP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El que se bautiza, nace en el reino de Dios como misionero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Marcos 1:9- 13 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Cuando prediquemos imitemos a Jesús. Él decía: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“1.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El tiempo se ha cumplido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Que la profecía de Daniel 9:24- 27, se ha cumplido con el bautismo de Jesús y los demás anuncios proféticos.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2.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El reino de Dios está cerca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El reino eterno después del juicio.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3.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Arrepiéntanse y crean en el evangelio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También al predicar  Apocalipsis. 14:6, 7: </a:t>
            </a:r>
          </a:p>
          <a:p>
            <a:r>
              <a:rPr lang="es-ES" sz="2400" b="1" dirty="0">
                <a:solidFill>
                  <a:srgbClr val="FF0000"/>
                </a:solidFill>
              </a:rPr>
              <a:t>1.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Se ha cumplido la profecía de 2300, el juicio ha empezado. </a:t>
            </a:r>
            <a:r>
              <a:rPr lang="es-ES" sz="2400" b="1" dirty="0">
                <a:solidFill>
                  <a:srgbClr val="FF0000"/>
                </a:solidFill>
              </a:rPr>
              <a:t>2.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reino eterno se acerca. </a:t>
            </a:r>
            <a:r>
              <a:rPr lang="es-ES" sz="2400" b="1" dirty="0">
                <a:solidFill>
                  <a:srgbClr val="FF0000"/>
                </a:solidFill>
              </a:rPr>
              <a:t>3.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Crean el evangelio y arrepiéntanse. Teman, glorifiquen y adoren a Dios conforme a la Ley de Dios.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11)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Cuáles son las tres partes del mensaje evangélico que Jesús proclamó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Marcos 1:14,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predicar el evangelio eterno, que el es evangelio de Jesús, con el poder de Dios.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predicar el evangelio de Jesús como él lo hacía?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el evangelio eterno a los de mi entorno.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89272</TotalTime>
  <Words>1054</Words>
  <Application>Microsoft Office PowerPoint</Application>
  <PresentationFormat>Presentación en pantalla (4:3)</PresentationFormat>
  <Paragraphs>89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¿El que se bautiza, nace en el reino de Dios como misionero? Marcos 1:9- 13 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7657</cp:revision>
  <dcterms:created xsi:type="dcterms:W3CDTF">2007-04-17T14:25:21Z</dcterms:created>
  <dcterms:modified xsi:type="dcterms:W3CDTF">2024-07-01T22:04:43Z</dcterms:modified>
</cp:coreProperties>
</file>