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sldIdLst>
    <p:sldId id="256" r:id="rId2"/>
    <p:sldId id="284" r:id="rId3"/>
    <p:sldId id="285" r:id="rId4"/>
    <p:sldId id="286" r:id="rId5"/>
    <p:sldId id="265" r:id="rId6"/>
    <p:sldId id="287" r:id="rId7"/>
    <p:sldId id="269" r:id="rId8"/>
    <p:sldId id="282" r:id="rId9"/>
    <p:sldId id="263" r:id="rId10"/>
    <p:sldId id="281" r:id="rId11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>
      <p:cViewPr varScale="1">
        <p:scale>
          <a:sx n="68" d="100"/>
          <a:sy n="68" d="100"/>
        </p:scale>
        <p:origin x="147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7/1/2024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.LGGI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s://www.recursos-biblico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06 de julio 2024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EL COMIENZO DEL EVANGELIO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63658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Marcos 1:14, 15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3° Trimestre de 2024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01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A2B1E7-9246-5895-E6CE-B4DCC12FE5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35527" y="1638095"/>
            <a:ext cx="5272946" cy="3954709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/>
              <a:t>https://www.slideshare.net/ahalirecc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  entender sobre el evangelio de Cristo.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 el deseo de predicar el evangelio a los moradores de la tierra.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 la decisión de predicar el evangelio eterno por todos los medios posibles.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Ser un discípulo que predica el evangelio de Cristo Jesús.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enseñar?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aprendizaje; a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SER semejante a Cristo Jesús 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en su carácter.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con preguntas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, procesarlo, comprender, sintetizar y generalizar.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enseñar?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7070FF"/>
                </a:solidFill>
                <a:latin typeface="Arial Black" pitchFamily="34" charset="0"/>
              </a:rPr>
              <a:t>“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La escuela sabática, cuando es bien dirigida, es uno de los grandes instrumentos de Dios para traer almas al conocimiento de la verdad.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No es el mejor plan que solo los maestros hablen. Ellos deberían inducir a los miembros de la clase a decir los que saben.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entonces el maestro, con pocas palabras y breves observaciones o ilustraciones debería imprimir la lección en sus mentes.” </a:t>
            </a:r>
            <a:r>
              <a:rPr lang="es-ES" dirty="0">
                <a:solidFill>
                  <a:srgbClr val="C00000"/>
                </a:solidFill>
                <a:latin typeface="Arial Black" pitchFamily="34" charset="0"/>
              </a:rPr>
              <a:t>(Consejos sobre la Obra de la Escuela Sabática, 128)</a:t>
            </a:r>
          </a:p>
          <a:p>
            <a:pPr eaLnBrk="1" hangingPunct="1"/>
            <a:endParaRPr lang="es-ES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“Cada ser humano, creado a imagen de Dios, está dotado de un facultad semejante a la del Creador: la individualidad, la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facultad de pensar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hacer… que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sean pensadores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no meros reflectores de los pensamientos de otros… dirigirlos a las fuentes de la verdad, a los campos abiertos a la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investigación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 en la naturaleza y en la revelación.” </a:t>
            </a:r>
            <a:r>
              <a:rPr lang="es-ES" dirty="0">
                <a:solidFill>
                  <a:srgbClr val="C00000"/>
                </a:solidFill>
                <a:latin typeface="Arial Black" pitchFamily="34" charset="0"/>
              </a:rPr>
              <a:t>(Educación 17)</a:t>
            </a:r>
            <a:endParaRPr lang="es-ES" sz="2000" dirty="0">
              <a:solidFill>
                <a:srgbClr val="C00000"/>
              </a:solidFill>
              <a:latin typeface="Arial Black" pitchFamily="34" charset="0"/>
            </a:endParaRP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LA ESTRATEGIA METODOLÓGICA.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recomendación nos da Dios?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5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despertar interés y cómo enseñar?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¿Qué información nos da la Biblia sobre Marcos que escribió el evangelio?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¿El que se bautiza, nace en el reino de Dios como misionero?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¿Cuáles son las tres partes del mensaje evangélico que Jesús proclamó?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95263" y="1412776"/>
            <a:ext cx="8064127" cy="493843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Marcos, fue hijo de una cristiana fervorosa, de nombre María, la historia nos cuenta, que en su casa hacían oraciones por la liberación del apóstol Pedro de la cárcel.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Hech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12:11- 17)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Marcos, fue primo del discípulo evangelista Bernabé. En su primer llamado no había aceptado acompañar a Pablo y Bernabé en la tarea de la predicación, pero al final se incorporó.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(Col. 4:10)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“Marcos, abrumado por el temor y el desaliento, vaciló por un tiempo en su propósito de entregarse de todo corazón a la obra del Señor.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6, 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Hap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, 140)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Al final le consideraron, hijo colaborador y útil.”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(2Tim. 4:11) </a:t>
            </a:r>
            <a:endParaRPr lang="es-ES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600" b="1" dirty="0">
                <a:solidFill>
                  <a:srgbClr val="FFFFCC"/>
                </a:solidFill>
              </a:rPr>
              <a:t>1.</a:t>
            </a:r>
            <a:r>
              <a:rPr lang="es-MX" sz="2400" b="1" dirty="0">
                <a:solidFill>
                  <a:schemeClr val="bg1"/>
                </a:solidFill>
              </a:rPr>
              <a:t>¿Qué información nos da la Biblia sobre Marcos que escribió el evangelio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1100" b="1" dirty="0">
                <a:solidFill>
                  <a:srgbClr val="FFCC99"/>
                </a:solidFill>
              </a:rPr>
              <a:t>Hechos 12:12</a:t>
            </a:r>
            <a:r>
              <a:rPr lang="es-MX" sz="2000" b="1" dirty="0">
                <a:solidFill>
                  <a:srgbClr val="FFCC99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71447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140899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Sí, “Jesús vino desde Nazaret de Galilea, y fue bautizado por Juan en el Jordán. Al salir del agua, Jesús vio que el cielo  se le abría, y Espíritu descendía sobre él como paloma. Y una voz del cielo dijo: Tú eres mi hijo amado.”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(Mar. 1:9- 11)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“Estos eventos señalan la importancia del bautismo  de Jesús. El Padre, el Hijo y el Espíritu Santo están presentes y declaran juntos el inicio del ministerio de Jesús.”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9)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Cuando me bauticé también inicié mi servicio de misionero. “</a:t>
            </a:r>
            <a:r>
              <a:rPr lang="es-ES" sz="2400" b="1" u="sng" dirty="0">
                <a:solidFill>
                  <a:schemeClr val="accent6">
                    <a:lumMod val="50000"/>
                  </a:schemeClr>
                </a:solidFill>
              </a:rPr>
              <a:t>Cada verdadero discípulo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nace en el reino de Dios como misionero… El que recibe llega a ser un dador.”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(SC 10)</a:t>
            </a:r>
          </a:p>
          <a:p>
            <a:pPr marL="0" indent="0">
              <a:buNone/>
            </a:pPr>
            <a:endParaRPr lang="es-ES" sz="2400" b="1" dirty="0">
              <a:solidFill>
                <a:srgbClr val="3D3DD7"/>
              </a:solidFill>
            </a:endParaRPr>
          </a:p>
          <a:p>
            <a:pPr marL="0" indent="0">
              <a:buNone/>
            </a:pPr>
            <a:endParaRPr lang="es-ES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s-MX" sz="2400" b="1" dirty="0">
                <a:solidFill>
                  <a:srgbClr val="FFFFCC"/>
                </a:solidFill>
                <a:latin typeface="Tahoma" pitchFamily="34" charset="0"/>
              </a:rPr>
              <a:t>2</a:t>
            </a:r>
            <a:r>
              <a:rPr lang="es-MX" sz="2400" b="1" dirty="0">
                <a:solidFill>
                  <a:srgbClr val="FFFFCC"/>
                </a:solidFill>
              </a:rPr>
              <a:t>. ¿</a:t>
            </a:r>
            <a:r>
              <a:rPr lang="es-MX" sz="2400" b="1" dirty="0">
                <a:solidFill>
                  <a:schemeClr val="bg1"/>
                </a:solidFill>
              </a:rPr>
              <a:t>El que se bautiza, nace en el reino de Dios como misionero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Marcos 1:9- 13   </a:t>
            </a:r>
            <a:endParaRPr lang="es-MX" sz="16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015287" cy="441960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Cuando prediquemos imitemos a Jesús. Él decía: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“1. </a:t>
            </a:r>
            <a:r>
              <a:rPr lang="es-ES" sz="2400" b="1" u="sng" dirty="0">
                <a:solidFill>
                  <a:schemeClr val="accent6">
                    <a:lumMod val="50000"/>
                  </a:schemeClr>
                </a:solidFill>
              </a:rPr>
              <a:t>El tiempo se ha cumplido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. Que la profecía de Daniel 9:24- 27, se ha cumplido con el bautismo de Jesús y los demás anuncios proféticos.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2. </a:t>
            </a:r>
            <a:r>
              <a:rPr lang="es-ES" sz="2400" b="1" u="sng" dirty="0">
                <a:solidFill>
                  <a:schemeClr val="accent6">
                    <a:lumMod val="50000"/>
                  </a:schemeClr>
                </a:solidFill>
              </a:rPr>
              <a:t>El reino de Dios está cerca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. El reino eterno después del juicio. 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3. </a:t>
            </a:r>
            <a:r>
              <a:rPr lang="es-ES" sz="2400" b="1" u="sng" dirty="0">
                <a:solidFill>
                  <a:schemeClr val="accent6">
                    <a:lumMod val="50000"/>
                  </a:schemeClr>
                </a:solidFill>
              </a:rPr>
              <a:t>Arrepiéntanse y crean en el evangelio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10)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También al predicar  Apocalipsis. 14:6, 7: </a:t>
            </a:r>
          </a:p>
          <a:p>
            <a:r>
              <a:rPr lang="es-ES" sz="2400" b="1" dirty="0">
                <a:solidFill>
                  <a:srgbClr val="FF0000"/>
                </a:solidFill>
              </a:rPr>
              <a:t>1.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Se ha cumplido la profecía de 2300, el juicio ha empezado. </a:t>
            </a:r>
            <a:r>
              <a:rPr lang="es-ES" sz="2400" b="1" dirty="0">
                <a:solidFill>
                  <a:srgbClr val="FF0000"/>
                </a:solidFill>
              </a:rPr>
              <a:t>2.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reino eterno se acerca. </a:t>
            </a:r>
            <a:r>
              <a:rPr lang="es-ES" sz="2400" b="1" dirty="0">
                <a:solidFill>
                  <a:srgbClr val="FF0000"/>
                </a:solidFill>
              </a:rPr>
              <a:t>3.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Crean el evangelio y arrepiéntanse. Teman, glorifiquen y adoren a Dios conforme a la Ley de Dios.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11)</a:t>
            </a: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Cuáles son las tres partes del mensaje evangélico que Jesús proclamó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Marcos 1:14, 15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predicar el evangelio eterno, que el es evangelio de Jesús, con el poder de Dios.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predicar el evangelio de Jesús como él lo hacía?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Crear  oportunidades para compartir el evangelio eterno a los de mi entorno.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774" y="2599831"/>
            <a:ext cx="1442938" cy="2192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89272</TotalTime>
  <Words>1054</Words>
  <Application>Microsoft Office PowerPoint</Application>
  <PresentationFormat>Presentación en pantalla (4:3)</PresentationFormat>
  <Paragraphs>89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Presentación de PowerPoint</vt:lpstr>
      <vt:lpstr>II. MOTIVAR: ¿Cómo despertar interés y cómo enseñar? </vt:lpstr>
      <vt:lpstr>Presentación de PowerPoint</vt:lpstr>
      <vt:lpstr>2. ¿El que se bautiza, nace en el reino de Dios como misionero? Marcos 1:9- 13   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Pc</cp:lastModifiedBy>
  <cp:revision>7657</cp:revision>
  <dcterms:created xsi:type="dcterms:W3CDTF">2007-04-17T14:25:21Z</dcterms:created>
  <dcterms:modified xsi:type="dcterms:W3CDTF">2024-07-01T22:04:43Z</dcterms:modified>
</cp:coreProperties>
</file>