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.LGGI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28 de setiembre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SEÑOR RESUCITADO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Marcos 16:6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91123" y="1555382"/>
            <a:ext cx="4161752" cy="41201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 resurrección de Jesús y el evangelio.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predicar el evangelio de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creer el evangelio y predicar.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 predica el evangelio con convicciones firmes.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resurrección de Jesús en domingo hace santo al domingo?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reprendió Jesús a los discípulos después de su resurrección?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fortaleció a los discípulos desanimados para predicar?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No. Solo Dios puede declarar santo. El día séptimo es declarado santo: “Moisés respondió: Mañana es santo sábado, reposo consagrado al Señor.”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6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. 16:23)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séptimo día es bendecido, y día que descansó el Creador después de su labor.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(Gen. 2:1- 3)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“Desde tan temprano como el siglo segundo, el cristianismo consideró significativo el hecho de que Jesús resucitó domingo. Esto se convirtió en el fundamento de la presunta sacralidad del domingo.”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 hay una sola palabra en la Biblia que sugiera la sacralidad del domingo como un recordatorio de la resurrección.”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138)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¿La resurrección de Jesús en domingo hace santo al domingo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b="1" dirty="0">
                <a:solidFill>
                  <a:srgbClr val="FFCC99"/>
                </a:solidFill>
              </a:rPr>
              <a:t>Marcos 16:1- 6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 la incredulidad de ellos. “Después que Jesús resucitó en la madrugada del primer día de la semana, apareció primero a María Magdalena, de quien echado siete demonios. Ella fue y avisó a los que habían estado con él, que estaban tristes llorando. Cuando ellos oyeron que Jesús vivía, y que ella había visto, no lo creyeron.”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16:9- 11)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“Después Jesús apareció en otra forma a dos de ellos que iban de camino por el campo. Y ellos fueron y avisaron a otros. Y ni aun a estos creyeron.”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16:12, 13)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“Finalmente apareció a los once, cuando estaban en mesa. Reprendió su incredulidad.”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16:14)</a:t>
            </a:r>
          </a:p>
          <a:p>
            <a:pPr marL="0" indent="0">
              <a:buNone/>
            </a:pPr>
            <a:endParaRPr lang="es-ES" sz="2400" b="1" dirty="0">
              <a:solidFill>
                <a:srgbClr val="3D3DD7"/>
              </a:solidFill>
            </a:endParaRP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Por qué reprendió Jesús a los discípulos después de su resurrección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Marcos 16:9- 20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“Las primeras palabras dichas por Jesús a sus discípulos, después de su resurrección, les insertó una fe viva.”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142)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Entonces Jesús encomendó a sus discípulos a predicar el evangelio.”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“Tras el encuentro de los discípulos con su Señor resucitado, su experiencia de incredulidad se transformó en una fe activa. Ellos a su vez, se convirtieron en testigos vivos de Jesús, su Señor resucitado. Ahora los discípulos ya no tenían miedo, sino que estaban dispuestos a recorrer largas distancias para decir a los demás que, 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   ¡Es verdad! ¡El Señor a resucitado.”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146)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fortaleció a los discípulos desanimados para predicar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Marcos 16:14- 20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que predica el evangelio de Cristo con convicción.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predicar el evangelio de Cristo?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la resurrección de Jesús y de la predicación del evangelio a todo el mundo.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92396</TotalTime>
  <Words>1011</Words>
  <Application>Microsoft Office PowerPoint</Application>
  <PresentationFormat>Presentación en pantalla (4:3)</PresentationFormat>
  <Paragraphs>87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motivar y cómo enseñar? </vt:lpstr>
      <vt:lpstr>Presentación de PowerPoint</vt:lpstr>
      <vt:lpstr>2. ¿Por qué reprendió Jesús a los discípulos después de su resurrección? Marcos 16:9- 20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7962</cp:revision>
  <dcterms:created xsi:type="dcterms:W3CDTF">2007-04-17T14:25:21Z</dcterms:created>
  <dcterms:modified xsi:type="dcterms:W3CDTF">2024-09-23T22:23:08Z</dcterms:modified>
</cp:coreProperties>
</file>