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8/5/2024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.LGGI</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10 de agosto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DE ADENTRO HACIA AFUERA</a:t>
            </a: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Marcos 7:15</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06</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65905" y="1731167"/>
            <a:ext cx="5012190" cy="37685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las controversias en Marcos 7 y 8.</a:t>
            </a:r>
          </a:p>
          <a:p>
            <a:pPr eaLnBrk="1" hangingPunct="1">
              <a:lnSpc>
                <a:spcPct val="90000"/>
              </a:lnSpc>
            </a:pPr>
            <a:r>
              <a:rPr lang="es-MX" sz="2400" b="1" dirty="0">
                <a:solidFill>
                  <a:schemeClr val="accent6">
                    <a:lumMod val="75000"/>
                  </a:schemeClr>
                </a:solidFill>
              </a:rPr>
              <a:t>SENTIR el deseo de obedecer a Dios antes que a las tradiciones.</a:t>
            </a:r>
          </a:p>
          <a:p>
            <a:pPr eaLnBrk="1" hangingPunct="1">
              <a:lnSpc>
                <a:spcPct val="90000"/>
              </a:lnSpc>
            </a:pPr>
            <a:r>
              <a:rPr lang="es-MX" sz="2400" b="1" dirty="0">
                <a:solidFill>
                  <a:schemeClr val="accent6">
                    <a:lumMod val="75000"/>
                  </a:schemeClr>
                </a:solidFill>
              </a:rPr>
              <a:t>HACER la decisión de obedecer la Palabra de Dios.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Ser un discípulo que respeta la autoridad de la Biblia porque es Palabra de Dios.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dijo Jesús de las tradiciones humanas?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¿Está hablando de la ley alimentaria en Marcos 7:15?</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enseñanza nos da la historia de la mujer griega </a:t>
            </a:r>
            <a:r>
              <a:rPr lang="es-MX" sz="2400" b="1" dirty="0" err="1">
                <a:solidFill>
                  <a:schemeClr val="accent6">
                    <a:lumMod val="50000"/>
                  </a:schemeClr>
                </a:solidFill>
              </a:rPr>
              <a:t>Sirofenicia</a:t>
            </a:r>
            <a:r>
              <a:rPr lang="es-MX" sz="2400" b="1" dirty="0">
                <a:solidFill>
                  <a:schemeClr val="accent6">
                    <a:lumMod val="50000"/>
                  </a:schemeClr>
                </a:solidFill>
              </a:rPr>
              <a:t>?</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195263" y="1412776"/>
            <a:ext cx="8337177" cy="4938431"/>
          </a:xfrm>
        </p:spPr>
        <p:txBody>
          <a:bodyPr/>
          <a:lstStyle/>
          <a:p>
            <a:r>
              <a:rPr lang="es-ES" sz="2400" b="1" dirty="0">
                <a:solidFill>
                  <a:schemeClr val="accent6">
                    <a:lumMod val="50000"/>
                  </a:schemeClr>
                </a:solidFill>
              </a:rPr>
              <a:t>Frente a la pregunta de los fariseos: ¿Por qué tus discípulos no andan conforme a la tradición de los ancianos, sino que comen con sus manos impuras? </a:t>
            </a:r>
          </a:p>
          <a:p>
            <a:r>
              <a:rPr lang="es-ES" sz="2400" b="1" dirty="0">
                <a:solidFill>
                  <a:schemeClr val="accent6">
                    <a:lumMod val="50000"/>
                  </a:schemeClr>
                </a:solidFill>
              </a:rPr>
              <a:t>Jesús les respondió: Bien profetizó de vosotros Isaías: “Este pueblo de labios me honra, pero su corazón está lejos de mí. En vano me honran , cuando enseñan mandamiento de hombres.”</a:t>
            </a:r>
            <a:r>
              <a:rPr lang="es-ES" sz="1800" b="1" dirty="0">
                <a:solidFill>
                  <a:schemeClr val="accent6">
                    <a:lumMod val="50000"/>
                  </a:schemeClr>
                </a:solidFill>
              </a:rPr>
              <a:t>(Mar. 7:5- 7)</a:t>
            </a:r>
          </a:p>
          <a:p>
            <a:r>
              <a:rPr lang="es-ES" sz="2400" b="1" dirty="0">
                <a:solidFill>
                  <a:schemeClr val="accent6">
                    <a:lumMod val="50000"/>
                  </a:schemeClr>
                </a:solidFill>
              </a:rPr>
              <a:t>Jesús nos está enseñando, que debemos obedecer los Mandamientos de Dios y no mandatos humanos.</a:t>
            </a:r>
          </a:p>
          <a:p>
            <a:r>
              <a:rPr lang="es-ES" sz="2400" b="1" dirty="0">
                <a:solidFill>
                  <a:schemeClr val="accent6">
                    <a:lumMod val="50000"/>
                  </a:schemeClr>
                </a:solidFill>
              </a:rPr>
              <a:t>Como, “Honrar a tu padre y a tu madre.” Ellos no honraban, se conformaban en decirle </a:t>
            </a:r>
            <a:r>
              <a:rPr lang="es-ES" sz="2400" b="1" dirty="0" err="1">
                <a:solidFill>
                  <a:schemeClr val="accent6">
                    <a:lumMod val="50000"/>
                  </a:schemeClr>
                </a:solidFill>
              </a:rPr>
              <a:t>corbán</a:t>
            </a:r>
            <a:r>
              <a:rPr lang="es-ES" sz="2400" b="1" dirty="0">
                <a:solidFill>
                  <a:schemeClr val="accent6">
                    <a:lumMod val="50000"/>
                  </a:schemeClr>
                </a:solidFill>
              </a:rPr>
              <a:t>. Así invalidáis la Palabra de Dios con tradición. </a:t>
            </a:r>
            <a:r>
              <a:rPr lang="es-ES" sz="1800" b="1" dirty="0">
                <a:solidFill>
                  <a:schemeClr val="accent6">
                    <a:lumMod val="50000"/>
                  </a:schemeClr>
                </a:solidFill>
              </a:rPr>
              <a:t>(Mar. 7:11, 13)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¿Qué dijo Jesús de las tradiciones humanas</a:t>
            </a:r>
            <a:r>
              <a:rPr lang="es-MX" sz="2400" b="1" dirty="0">
                <a:solidFill>
                  <a:srgbClr val="FFFFCC"/>
                </a:solidFill>
              </a:rPr>
              <a:t>? </a:t>
            </a:r>
            <a:r>
              <a:rPr lang="es-MX" b="1" dirty="0">
                <a:solidFill>
                  <a:srgbClr val="FFCC99"/>
                </a:solidFill>
              </a:rPr>
              <a:t>Marcos 7:1- 13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No, está hablando de la limpieza ritual. “En los días de Jesús, había muchas personas muy preocupadas por la pureza ritual.” El que no se lavaba los manos en el rito, era impuro. </a:t>
            </a:r>
            <a:r>
              <a:rPr lang="es-ES" sz="1800" b="1" dirty="0">
                <a:solidFill>
                  <a:schemeClr val="accent6">
                    <a:lumMod val="50000"/>
                  </a:schemeClr>
                </a:solidFill>
              </a:rPr>
              <a:t>(GEB 61)</a:t>
            </a:r>
          </a:p>
          <a:p>
            <a:r>
              <a:rPr lang="es-ES" sz="2400" b="1" dirty="0">
                <a:solidFill>
                  <a:schemeClr val="accent6">
                    <a:lumMod val="50000"/>
                  </a:schemeClr>
                </a:solidFill>
              </a:rPr>
              <a:t>Mas bien, “Los malos pensamientos, adulterios, fornicaciones , homicidios, hurtos… todas estas maldades de dentro salen y contaminan al hombre.” los hace impuro, sucio la mente. </a:t>
            </a:r>
            <a:r>
              <a:rPr lang="es-ES" sz="1800" b="1" dirty="0">
                <a:solidFill>
                  <a:schemeClr val="accent6">
                    <a:lumMod val="50000"/>
                  </a:schemeClr>
                </a:solidFill>
              </a:rPr>
              <a:t>(Mar. 7:21- 23)</a:t>
            </a:r>
          </a:p>
          <a:p>
            <a:r>
              <a:rPr lang="es-ES" sz="2400" b="1" dirty="0">
                <a:solidFill>
                  <a:schemeClr val="accent6">
                    <a:lumMod val="50000"/>
                  </a:schemeClr>
                </a:solidFill>
              </a:rPr>
              <a:t>La raíz de esos males es el egoísmo. “Únicamente el poder de Dios puede desterrar el egoísmo y la hipocresía. Este cambio es la señal de su obra. Cuando la fe que aceptamos destruye el egoísmo y la simulación.” </a:t>
            </a:r>
            <a:r>
              <a:rPr lang="es-ES" sz="1800" b="1" dirty="0">
                <a:solidFill>
                  <a:schemeClr val="accent6">
                    <a:lumMod val="50000"/>
                  </a:schemeClr>
                </a:solidFill>
              </a:rPr>
              <a:t>(GEB 66)</a:t>
            </a:r>
          </a:p>
          <a:p>
            <a:pPr marL="0" indent="0">
              <a:buNone/>
            </a:pPr>
            <a:endParaRPr lang="es-ES" sz="2400" b="1" dirty="0">
              <a:solidFill>
                <a:srgbClr val="3D3DD7"/>
              </a:solidFill>
            </a:endParaRPr>
          </a:p>
          <a:p>
            <a:pPr marL="0" indent="0">
              <a:buNone/>
            </a:pPr>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Está hablando de la ley alimentaria en Marcos 7:15</a:t>
            </a:r>
            <a:r>
              <a:rPr lang="es-MX" sz="2400" b="1" dirty="0">
                <a:solidFill>
                  <a:srgbClr val="FFFFCC"/>
                </a:solidFill>
              </a:rPr>
              <a:t>? </a:t>
            </a:r>
            <a:r>
              <a:rPr lang="es-MX" sz="2000" b="1" dirty="0">
                <a:solidFill>
                  <a:srgbClr val="FFCC99"/>
                </a:solidFill>
              </a:rPr>
              <a:t>Marcos 7:14- 19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A amar a los que no son del pueblo de Dios, los judíos de esa época lo despreciaban, lo trataban de impuros, odiosos. Jesús ilustró ese hecho con su trato a la mujer griega. </a:t>
            </a:r>
          </a:p>
          <a:p>
            <a:r>
              <a:rPr lang="es-ES" sz="2400" b="1" dirty="0">
                <a:solidFill>
                  <a:schemeClr val="accent6">
                    <a:lumMod val="50000"/>
                  </a:schemeClr>
                </a:solidFill>
              </a:rPr>
              <a:t>“Cristo conocía la situación de esta mujer. Él sabía que ella anhelaba verlo, y se colocó en su camino. Ayudándola en su aflicción, él podía dar una representación viva de la lección que quería enseñar.” </a:t>
            </a:r>
            <a:r>
              <a:rPr lang="es-ES" sz="1800" b="1" dirty="0">
                <a:solidFill>
                  <a:schemeClr val="accent6">
                    <a:lumMod val="50000"/>
                  </a:schemeClr>
                </a:solidFill>
              </a:rPr>
              <a:t>(HD 611)</a:t>
            </a:r>
          </a:p>
          <a:p>
            <a:r>
              <a:rPr lang="es-ES" sz="2400" b="1" dirty="0">
                <a:solidFill>
                  <a:schemeClr val="accent6">
                    <a:lumMod val="50000"/>
                  </a:schemeClr>
                </a:solidFill>
              </a:rPr>
              <a:t>“El pueblo escogido por Dios… No hacía ningún esfuerzo para ayudar a las almas que estaban en tinieblas.”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enseñanza nos da la historia de la mujer griega </a:t>
            </a:r>
            <a:r>
              <a:rPr lang="es-MX" sz="2400" b="1" dirty="0" err="1">
                <a:solidFill>
                  <a:schemeClr val="bg1"/>
                </a:solidFill>
              </a:rPr>
              <a:t>Sirofenicia</a:t>
            </a:r>
            <a:r>
              <a:rPr lang="es-MX" sz="2400" b="1" dirty="0">
                <a:solidFill>
                  <a:srgbClr val="FFFFCC"/>
                </a:solidFill>
              </a:rPr>
              <a:t>?</a:t>
            </a:r>
            <a:r>
              <a:rPr lang="es-MX" sz="2400" b="1" dirty="0">
                <a:solidFill>
                  <a:srgbClr val="FFCC99"/>
                </a:solidFill>
              </a:rPr>
              <a:t> </a:t>
            </a:r>
            <a:r>
              <a:rPr lang="es-MX" sz="2000" b="1" dirty="0">
                <a:solidFill>
                  <a:srgbClr val="FFCC99"/>
                </a:solidFill>
              </a:rPr>
              <a:t>Marcos 7:24- 30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obedecer la Palabra de Dios y sus Mandamientos.</a:t>
            </a:r>
          </a:p>
          <a:p>
            <a:pPr>
              <a:lnSpc>
                <a:spcPct val="80000"/>
              </a:lnSpc>
              <a:buFont typeface="Wingdings" pitchFamily="2" charset="2"/>
              <a:buNone/>
            </a:pPr>
            <a:r>
              <a:rPr lang="es-ES" sz="2400" b="1" dirty="0">
                <a:solidFill>
                  <a:schemeClr val="accent6">
                    <a:lumMod val="50000"/>
                  </a:schemeClr>
                </a:solidFill>
              </a:rPr>
              <a:t>	¿Deseas obedecer la Palabra de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enseñanzas del Señor Jesucristo.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90525</TotalTime>
  <Words>998</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¿Está hablando de la ley alimentaria en Marcos 7:15? Marcos 7:14- 19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7780</cp:revision>
  <dcterms:created xsi:type="dcterms:W3CDTF">2007-04-17T14:25:21Z</dcterms:created>
  <dcterms:modified xsi:type="dcterms:W3CDTF">2024-08-06T00:04:08Z</dcterms:modified>
</cp:coreProperties>
</file>