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julio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CONTROVERSIAS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2:27, 28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5527" y="1700808"/>
            <a:ext cx="5092946" cy="38292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de como salir de las acusaciones que hace un enemigo.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contestar con sabiduría las acusaciones.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adquirir sabiduría de Jesús estudiando la Biblia.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sabio, que sale de las controversias con sabiduría.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controversia tuvo Jesús sobre la curación en sábado?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otra controversia tuvo Jesús con los escribas de la expulsión de demonios?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¿Tuvo controversia Jesús con los miembros de su familia?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06412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Le observaron los fariseos, no estaban de acuerdo con la sanación en el día sábado; tuvieron un consejo con los herodianos para matar a Jesús.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les preguntó a ellos: ¿Es lícito curar en sábado? Él les contestó: ¿Quién de vosotros que tenga una solo oveja, si esta se cae en un hoyo en día sábado no la agarra y lo saca?  Pues, ¡cuánto más vale un hombre que una oveja!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12:10- 12)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es violación del sábado realizar obras de necesidad, como atender a los enfermos o ancianos y aliviar el dolor. Tales obras están en perfecta armonía con la ley del sábado.”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(SSJ 148)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controversia tuvo Jesús sobre la curación en sábado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3:1- 6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opinión de los escribas, ellos “decían que Jesús tenía a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Belzebú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que por el príncipe de los demonios echaba los demonios.”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3:22)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les dijo: “¿Cómo puede Satanás echar a Satanás? Si un reino estuviera dividido contra si mismo, no podría seguir en pie. Si una casa estuviera dividida contra sí misma, no podría permanecer.”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3:23- 25)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Marcos 3:22, los escribas presentan la acusación de que el poder sanador de Jesús proviene del diablo. Jesús responde primero con una pregunta general: ¿Cómo puede Satanás echar a Satanás? No tiene sentido...”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31)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otra controversia tuvo Jesús con los escribas de la expulsión de demonios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3:22- 30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“Después Jesús entró en una casa. Y de nuevo la gente se agolpó, cuando le oyeron los familiares de Jesús, vinieron a llevarlo, porque decían: Está fuera de sí.” (Mar. 3:20, 21)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hijos de José distaban mucho de tener simpatía por Jesús en su obra. Los informes que llegaban a ellos acerca de su vida y labor los llenaban de asombro y congoja. Oían que pasaba noches enteras en oración, que durante el día le rodeaban grandes compañías de gente”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288)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“Todo el que hace la voluntad de Dios, ese es mi hermano, mi hermana y mi madre.”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3:35)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Tuvo controversia Jesús con los miembros de su familia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Marcos 1:35- 39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hacer la voluntad de Dios, venciendo las oposiciones.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fiel en toda circunstancia?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de como Jesús hacía frente a la oposición y hacía la voluntad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89839</TotalTime>
  <Words>1035</Words>
  <Application>Microsoft Office PowerPoint</Application>
  <PresentationFormat>Presentación en pantalla (4:3)</PresentationFormat>
  <Paragraphs>85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otra controversia tuvo Jesús con los escribas de la expulsión de demonios? Marcos 3:22- 30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7704</cp:revision>
  <dcterms:created xsi:type="dcterms:W3CDTF">2007-04-17T14:25:21Z</dcterms:created>
  <dcterms:modified xsi:type="dcterms:W3CDTF">2024-07-15T23:23:42Z</dcterms:modified>
</cp:coreProperties>
</file>