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.LGGI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31 de agosto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CONTROVERSIAS EN JERUSALÉN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Marcos 11:25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0747" y="1844825"/>
            <a:ext cx="7082506" cy="35412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las instrucciones del Señor.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prepararme para enseñar de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enseñar y predicar el evangelio de Cristo.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humilde como Jesús, y preparado para impartir las instrucciones del Redentor.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profeta profetizó el ingreso de Jesús en un burrito  a Jerusalén?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enseñanzas nos da la maldición de la higuera?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instrucción nos da Jesús sobre el tributo?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3" y="1412776"/>
            <a:ext cx="8337177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profeta Zacarías, él dijo: “¡Alégrate mucho, hija de Sion! ¡Da voces de júbilo, hija de Jerusalén! Tú Rey viene a ti, justo y salvador, humilde y cabalgando sobre un asno, sobre un pollino, hijo de asna.”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(Zac. 9:9)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“Quinientos años antes del nacimiento de Cristo, el profeta Zacarías predijo así la venida del Rey de Israel.”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entró por el este: descendió por el monte de los Olivos e ingresó a la ciudad; la ciudad entera fue agitada por la llegada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enseñanza nos da este hecho? La humildad, Jesús ingresó humildemente en un burrito.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profeta profetizó el ingreso de Jesús en un burrito  a Jerusalén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b="1" dirty="0">
                <a:solidFill>
                  <a:srgbClr val="FFCC99"/>
                </a:solidFill>
              </a:rPr>
              <a:t>Marcos 11:1- 11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 día cerca a Betania, “Jesús sintió hambre. Viendo de lejos una higuera con hojas, se acercó a ver si hallaba algo en ella. Al llegar nada halló sino hojas, porque no era tiempo de higos. Entonces Jesús dijo a la higuera: Nunca más coma nadie fruto de ti. Y lo oyeron los discípulos.”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11:12- 14)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primera lección; la Palabra de Dios tiene poder. Jesús dijo: “Os aseguro que cualquiera que diga a este monte: Quítate y échate al mar, sin dudar en su corazón… será hecho.”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11:20- 23)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segunda lección; La apariencia de llevar frutos. “Profesar honrar la Ley de Dios, pero les falta obediencia. Dicen, pero no hacen.”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99; DTG 537)</a:t>
            </a:r>
          </a:p>
          <a:p>
            <a:pPr marL="0" indent="0">
              <a:buNone/>
            </a:pPr>
            <a:endParaRPr lang="es-ES" sz="24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enseñanzas nos da la maldición de la higuera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11:12- 14; 20- 24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Que, el discípulo de Jesús debe cumplir sus responsabilidades con el gobierno de turno.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líderes religiosos fariseos y herodianos se presentaron a Jesús para sorprenderle, y acusarlo al gobierno romano. Y le preguntaron: “Es correcto dar tributo al César, o no?” Porque oponerse al gobierno romano era un delito grave.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respuesta de Jesús acerca de dar a César y a Dios lo que es de Dios lo puso a salvo de una trampa, pero también significó una profunda lección sobre la responsabilidad del creyente hacia el gobierno.”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97)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instrucción nos da Jesús sobre el tributo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>
                <a:solidFill>
                  <a:srgbClr val="FFCC99"/>
                </a:solidFill>
              </a:rPr>
              <a:t>Marcos 12:13- 27</a:t>
            </a:r>
            <a:endParaRPr lang="es-MX" sz="2000" b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prepararme para impartir las enseñanzas de nuestro Maestro Jesucristo y ser humilde como él en la vida cristiana.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prepararte para enseñar y ser humilde como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impartir las instrucciones de Cristo Jesús.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91258</TotalTime>
  <Words>1033</Words>
  <Application>Microsoft Office PowerPoint</Application>
  <PresentationFormat>Presentación en pantalla (4:3)</PresentationFormat>
  <Paragraphs>86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¿Qué enseñanzas nos da la maldición de la higuera? Marcos 11:12- 14; 20- 24 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7862</cp:revision>
  <dcterms:created xsi:type="dcterms:W3CDTF">2007-04-17T14:25:21Z</dcterms:created>
  <dcterms:modified xsi:type="dcterms:W3CDTF">2024-08-26T23:21:46Z</dcterms:modified>
</cp:coreProperties>
</file>