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19 de agosto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VIDAS MOLDEADAS POR CRISTO Y PALABRAS INSPI…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4:22- 24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62093" y="1660402"/>
            <a:ext cx="2736518" cy="39843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sobre como tener el amor de Dios en el corazón.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tener el amor divino en mi ser.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permitir que el Espíritu Santo nos guie para amar a Dios a mi semejantes.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Debemos 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el amor de Dios en el corazón y ama la verdad.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nos aconseja Dios para tener el amor de Dios en el corazón?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clase de palabras debe tener el que tiene el amor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que tiene el amor de Dios no entristece al Espíritu Santo?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Despojaos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del hombre viejo, viciados por sus engañosos deseos.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Renovad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actitud de vuestra mente, y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vestíos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del nuevo hombre, creados para ser semejante a Dios en justicia y en santidad.”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4:22-24)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Para despojarnos del hombre viejo, necesitamos acudir a Dios, para que nos dé un nuevo corazón, nueva actitud de mente, entonces tendremos un nuevo vestido espiritual, y nos asemejaremos a Dios, en justicia y santidad; en otras palabras en carácter.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nos dice: “Os daré un corazón nuevo, y pondré un espíritu nuevo dentro de vosotros.”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Ezq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36:26)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nos aconseja Dios para tener el amor de Dios en el corazón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4:22- 24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registra: “Desechad la mentira, hablad la verdad cada uno con su prójimo; porque somos miembros los uno de los otros… ninguna palabra malsana salga de vuestra boca, sino la que sea buena para edificar a otros según sea necesario, para que dé gracia a los hombres.”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4:25,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“Repetidamente, Pablo utiliza una estructura interesante en Efesios 4:25: un mandato negativo (desechen la mentira); a continuación un mandato positivo (hablen la verdad cada uno con su prójimo); luego una justificación (porque somos miembros los unos de los otros.)”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clase de palabras debe tener el que tiene el amor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4:11- 13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porque le ama, no puede ofenderle. “Lo que entristece al Espíritu Santo es nuestro mal uso del don divino del habla para destrozar a otros (Efesios 4:25- 27, 29, 31, 32)”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Nos dice: “Desecha la mentira, habla la verdad… el que robaba, no robe más, ninguna palabra malsana salga de vuestra boca… No entristezcáis al Espíritu Santo.”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Espíritu Santo tiene su propia voluntad, por lo tanto toma decisiones. Podemos entristecerlo y blasfemar contra él. Esas expresiones no son propias de un mero poder o influencia, sino que son características de una persona.”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97)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¿El que tiene el amor de Dios no entristece al Espíritu Santo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4:30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tener el amor de Dios y amar la verdad, despreciar la mentira. Tener la vestimenta del carácter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tener el amor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como tener el carácter de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78094</TotalTime>
  <Words>1041</Words>
  <Application>Microsoft Office PowerPoint</Application>
  <PresentationFormat>Presentación en pantalla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nos aconseja Dios para tener el amor de Dios en el corazón? Efesios 4:22- 24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7058</cp:revision>
  <dcterms:created xsi:type="dcterms:W3CDTF">2007-04-17T14:25:21Z</dcterms:created>
  <dcterms:modified xsi:type="dcterms:W3CDTF">2023-08-15T00:05:50Z</dcterms:modified>
</cp:coreProperties>
</file>