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09 de setiembre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PRACTIQUEMOS LA LEALTAD SUPREMA A CRISTO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6:9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1228" y="1698271"/>
            <a:ext cx="5258248" cy="39086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 relación que debe existir entre seres humanos y con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leal a Dios en nuestro diario vivir.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leal en primer lugar a Dios, seguidamente a nuestros semejantes.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seamos un discípulo presto para servir de corazón y leal a Cristo.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consejos da a los hijos Dios mediante el apóstol Pablo?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consejos encontramos para los padres?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debe ser la relación entre empleados y empleadores?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“Hijos obedecer en el Señor a vuestros padres, porque esto es justo.”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6:1)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dice: obedeced en el Señor, “Cuando las ordenanzas de los padres contradigan lo que lo que Cristo requiere, entonces, por doloroso que sea, deben obedecer a Dios y confiarle las consecuencias.”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Pablo, seguidamente cita: “Honra a padre y a tu madre; que es el primer mandamiento con promesa; paraque te vaya bien, y vivas largo tiempo sobre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6:2, 3) </a:t>
            </a:r>
            <a:endParaRPr lang="es-ES" sz="2400" b="1" dirty="0">
              <a:solidFill>
                <a:srgbClr val="3D3DD7"/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quinto mandamiento atestigua que honrar a los padres forma parte del plan de Dios, para que los seres humanos prosperen.”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116)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consejos da a los hijos, Dios mediante el apóstol Pablo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6:1- 3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“Vosotros padres, no irritéis a vuestros hijos, sino criadlos en disciplina y amonestación del Señor.”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“Padres y madres, en el hogar deben representar el carácter de Dios. Han de requerir obediencia no con una tormenta de palabras, sino en una forma bondadosa y amante… Sean amables en el hogar. Restrinjan cada palabra que pudiera despertar una mala reacción. La orden divina es: No provoquéis  a ira a vuestros hijos.”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la Palabra de Dios no se autoriza la severidad paterna ni la opresión, así como tampoco la desobediencia filial.”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consejos encontramos para los padres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6:4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“Siervos, obedeced a vuestros amos terrenales con respeto y temblor, con sincero corazón, como a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para ser vistos, como los que agradan a los hombres, sino como siervos de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“Servid con buena voluntad, como quien sirve al Señor y no a los hombres.”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“Sabiendo, que el bien que cada uno haga, eso volverá a recibir del Señor.”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“Vosotros, amos, haced con ellos lo mismo. Dejad las amenaza, sabiendo que el Señor de ellos y de vosotros está en el cielo..”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6:9)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¿Cómo debe ser la relación entre empleados y empleadores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6:5- 9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ser, presto para servir de corazón a Dios y a nuestros semejantes, siendo leal a Cristo Jesús.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leal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como servir a nuestros semejantes y a Dios con corazón voluntario, para agradar a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78890</TotalTime>
  <Words>1038</Words>
  <Application>Microsoft Office PowerPoint</Application>
  <PresentationFormat>Presentación en pantalla (4:3)</PresentationFormat>
  <Paragraphs>89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consejos da a los hijos, Dios mediante el apóstol Pablo? Efesios 6:1- 3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7103</cp:revision>
  <dcterms:created xsi:type="dcterms:W3CDTF">2007-04-17T14:25:21Z</dcterms:created>
  <dcterms:modified xsi:type="dcterms:W3CDTF">2023-09-04T23:02:29Z</dcterms:modified>
</cp:coreProperties>
</file>