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01 de julio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PABLO Y LOS EFESIOS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1:9, 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8909" y="1731144"/>
            <a:ext cx="3842888" cy="38428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perseverancia de Pablo hacia el propósito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perseverar en el plan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dar el testimonio del evangelio de la paz.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sigue los planes de Dios, con un propósito claro.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era el propósito de Pablo en su predicación a los efesios?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comienza y termina Pablo su carta a los creyentes de Éfeso?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resalta Pablo en su carta a los efesios?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Pablo, nos muestran su propósito en sus palabras: “Vosotros sabéis como me porté entre vosotros… serví al Señor con toda humildad… testificando a judíos y a gentiles de la necesidad de arrepentirse ante Dios, y de tener fe en nuestro Señor Jesucristo… dar testimonio del evangelio de la gracia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20:18- 24)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Aunque sea en momentos difíciles, testificar del evangelio de Dios. Testifiquemos del amor de Cristo Jesús, que él vino a la tierra por amor a los pecadores, murió para perdonarnos; recibamos el regalo del perdón que nos ofrece. También mostrar la necesidad de arrepentirse de nuestros pecados.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era el propósito de Pablo en su predicación a los efesios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20:18- 24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comienzo de la carta, Pablo se identifica como el autor.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1:1)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Hacia la mitad de la carta, Pablo nuevamente se identifica por nombre y se etiqueta como prisionero de Cristo Jesús por amor a ustedes los gentiles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3:1)…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Hacia el final de la carta, nuevamente se refiere a su encarcelamiento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6:20)”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su carta, “reflexiona ampliamente sobre sus grandes temas de la salvación de Dios ofrecida en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“Llegamos a entender que efesios se escribió para creyentes que necesitaban instrucciones sobre como hacer frente a los ataques de los poderes.”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comienza y termina Pablo su carta a los creyentes de Éfeso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1:1 y 2; 6:21- 24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“¿Cómo se puede resumir el mensaje de Efesios? Desde la prisión, Pablo presenta una visión del plan CRISTOCÉNTRICO de Dios para el cumplimiento de los tiempos establecidos y el papel de la iglesia en ellos.”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a actuado en Cristo a fin de iniciar su plan para que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, llegado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tiempo, reuniera en él, bajo sola una cabeza.”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Analicemos las metáforas: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“1. La iglesia como cuerpo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1:22, 23; 5:23)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La iglesia como edificio/ templo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2:19- 22)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3. La iglesia como esposa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5:22-27)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4. La iglesia como ejército.”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6:10- 20)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resalta Pablo en su carta a los efesios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1:9,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 sigue los planes de Dios, con dirección a sus propósitos.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un discípulo que acepta los planes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evangelio centrado en el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Señor Jesucristo.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76723</TotalTime>
  <Words>1036</Words>
  <Application>Microsoft Office PowerPoint</Application>
  <PresentationFormat>Presentación en pantalla (4:3)</PresentationFormat>
  <Paragraphs>93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era el propósito de Pablo en su predicación a los efesios? Hechos 20:18- 24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6958</cp:revision>
  <dcterms:created xsi:type="dcterms:W3CDTF">2007-04-17T14:25:21Z</dcterms:created>
  <dcterms:modified xsi:type="dcterms:W3CDTF">2023-06-26T21:30:54Z</dcterms:modified>
</cp:coreProperties>
</file>