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B2364EF-C85E-465D-8903-99FDDE7DDF15}">
          <p14:sldIdLst>
            <p14:sldId id="256"/>
            <p14:sldId id="284"/>
            <p14:sldId id="285"/>
            <p14:sldId id="286"/>
            <p14:sldId id="265"/>
            <p14:sldId id="269"/>
          </p14:sldIdLst>
        </p14:section>
        <p14:section name="Sección sin título" id="{AED1ED32-3F7B-4EF3-AA8C-1268E0351262}">
          <p14:sldIdLst>
            <p14:sldId id="282"/>
            <p14:sldId id="279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4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23 de setiembre 2023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HACIENDO LA PAZ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Efesios 6:16, 17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3° Trimestre de 2023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13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9858" y="1683560"/>
            <a:ext cx="7000988" cy="393805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que nuestra misión es evangelizar y estar firmes en la batalla cósmica.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fortalecerse en el señor con la armadura  de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presentar el evangelio de la paz.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Ser un discípulo que, proclama el evangelio de la paz, venciendo las seducciones del enemigo espiritual.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aprender?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aprender?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¿Para qué debemos estar vestidos con la armadura de Dios?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¿De qué manera debemos usar las armaduras de Dios?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¿Qué nos recomienda Pablo para el uso de la armadura de Dios?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Para estar firmes en la lucha contra el mal y para dar el evangelio de paz a nuestros semejantes.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“¿Quién puede dudar de que los agentes de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Satanás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están obrando entre los hombres con creciente actividad,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para perturbar y corromper la mente, manchar y destruir el cuerpo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? Y mientras que abundan estos males en el mundo, es demasiado frecuente que el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  <a:effectLst/>
              </a:rPr>
              <a:t>Evangelio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 se predique con tanta indiferencia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(MC 102)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iglesia debe hacer la paz empleando el arsenal evangélico de las virtudes cristianas (humildad, paciencia, perdón etc.).”</a:t>
            </a:r>
            <a:r>
              <a:rPr lang="es-ES" sz="1600" b="1" dirty="0">
                <a:solidFill>
                  <a:schemeClr val="accent6">
                    <a:lumMod val="50000"/>
                  </a:schemeClr>
                </a:solidFill>
              </a:rPr>
              <a:t>(GEB 140)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“Con amor semejante a Cristo.”</a:t>
            </a:r>
            <a:r>
              <a:rPr lang="es-ES" sz="1600" b="1" dirty="0">
                <a:solidFill>
                  <a:schemeClr val="accent6">
                    <a:lumMod val="50000"/>
                  </a:schemeClr>
                </a:solidFill>
              </a:rPr>
              <a:t> (E. White, </a:t>
            </a:r>
            <a:r>
              <a:rPr lang="es-ES" sz="1600" b="1" dirty="0" err="1">
                <a:solidFill>
                  <a:schemeClr val="accent6">
                    <a:lumMod val="50000"/>
                  </a:schemeClr>
                </a:solidFill>
              </a:rPr>
              <a:t>Australasian</a:t>
            </a:r>
            <a:r>
              <a:rPr lang="es-ES" sz="1600" b="1" dirty="0">
                <a:solidFill>
                  <a:schemeClr val="accent6">
                    <a:lumMod val="50000"/>
                  </a:schemeClr>
                </a:solidFill>
              </a:rPr>
              <a:t> Unión Conf. R. 1899)</a:t>
            </a: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Para qué debemos estar vestidos con la armadura de Dios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Efesios 6:15; Isaías 52:7  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¿Cómo se usa el cinturón y la coraza espiritual? El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cinturón de la verdad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: hablando siempre la verdad.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La coraza de la justicia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: aceptando la justicia divina en la reconciliación con Dios y con nuestros semejantes; también obedeciendo la Ley de Dios que es justa, o haciendo el bien.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(Rom. 3:21-26; 12:21)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¿Cómo se usa el escudo, y la espada?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El escudo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que nos protege, es Dios, para ello debemos ejercer la fe, creer sus promesas.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Casco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o yelmo, nos salva de la conciencia culpable.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Espada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del Espíritu, usar como Cristo Jesús.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15:1; Fil. 4:7)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“Vestíos del Señor Jesucristo.”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(Rom- 12:14; GEB 140)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De qué manera debemos usar las armaduras de Dios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Efesios 6:14- 17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“Orar en el espíritu, en todo tiempo.” “Si bien la oración no es un séptimo elemento de la armadura, es una parte integral de la exhortación.”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142)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conflicto entre Cristo y Satanás continua, “esta controversia se repite en el dominio de todo corazón humano.”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(DTG 91)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“Las seducciones que Cristo resistió son las mismas que nosotros encontramos tan difíciles de resistir… Cristo resistió la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prueba del apetito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del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amor al mundo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y del amor a la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ostentación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que conduce a la presunción. Estas fueron las tentaciones que vencieron a Adán y a Eva.”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¿Qué nos recomienda Pablo para el uso de la armadura de Dios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Efesios 6:18; Colosenses 4:2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vencer las seducciones de Satanás en la batalla y predicar el evangelio de la paz.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ser victorioso con Cristo en la batalla del Gran Conflicto?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sobre como ser victorioso con Cristo en nuestras batallas diarias.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79365</TotalTime>
  <Words>1045</Words>
  <Application>Microsoft Office PowerPoint</Application>
  <PresentationFormat>Presentación en pantalla (4:3)</PresentationFormat>
  <Paragraphs>86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¿Para qué debemos estar vestidos con la armadura de Dios? Efesios 6:15; Isaías 52:7   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7126</cp:revision>
  <dcterms:created xsi:type="dcterms:W3CDTF">2007-04-17T14:25:21Z</dcterms:created>
  <dcterms:modified xsi:type="dcterms:W3CDTF">2023-09-18T22:28:43Z</dcterms:modified>
</cp:coreProperties>
</file>