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29 de julio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EXPIACIÓN HORIZONTAL: LA CRUZ Y LA IGLESIA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2:13, 14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0281" y="1642535"/>
            <a:ext cx="5360144" cy="40201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el costo de la reconciliación que pagó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reconciliarse con Dios y tener paz interior.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reconciliarse con Dios y con nuestros semejantes.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reconciliado con Dios y con sus semejantes.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efectos produce la muerte de Jesús en la cruz?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¿Cristo Jesús anunció el evangelio de paz?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entiende la declaración de Pablo, abolió en su carne la Ley de los Mandamientos?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“Ahora en Cristo Jesús, vosotros que en otro tiempo estabais lejos, habéis sido acercados por la sangre de Cristo.”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gentiles que estaban lejos de Dios y de su pueblo, son acercados a ambos, siendo ahora hijos e hijas de Dios y hermanos y hermanas de los creyentes judíos.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Ef. 2:19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enemistad… entre los creyentes judíos y gentiles, quedó destruida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2:16)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cruz de Cristo elimina.”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lugar de hostilidad, llega la reconciliación. El propósito de Cristo era reconciliar con Dios.”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efectos produce la muerte de Jesús en la cruz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2:14- 16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“Los evangelios contienen ejemplos de Jesús como predicador de la paz. En sus mensajes de despedida a los discípulos, promete a ellos y a nosotros: ‘La paz les dejo. Mi paz les doy’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14:27)”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Efesios 2:17 y 18, Pablo muestra mucho interés en señalar que la predicación de paz por parte de Cristo se extendió más allá del tiempo de su ministerio terrenal. ‘anunció la paz.’ 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“Estad, pues, firmes, ceñida vuestra cintura con la verdad, vestidos con la coraza de la justicia, calzado los pies con la prontitud para dar el evangelio de paz.”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6:14, 15)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Cristo Jesús anunció el evangelio de paz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2:17, 18; 6:15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“Algunos creen que Efesios 2:14, 15 enseña que la Cruz abolió o anuló los Diez Mandamientos, incluyendo el mandamiento del sábado. Sin embargo en Efesios,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Pablo demuestra un profundo respeto por los Diez Mandamientos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“Cita el QUINTO MADAMIENTO: ‘Honra a tu padre y a tu madre’, que es el primer mandamiento con promesa”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6:2)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SÉPTIMO MANDAMIENTO: ‘Que ningún fornicario… tiene herencia  en el reino de Cristo.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refiere a las leyes ceremoniales, que dividía a los judíos de los gentiles.”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Gál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5:6; GEB 52)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se entiende la declaración de Pablo, abolió en su carne la Ley de los mandamientos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2:15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reconciliado con Dios y con mis semejantes, porque ese es el objetivo del evangelio de paz.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estar reconciliado con Dios y con tu semejantes?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la reconciliación con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77477</TotalTime>
  <Words>1035</Words>
  <Application>Microsoft Office PowerPoint</Application>
  <PresentationFormat>Presentación en pantalla (4:3)</PresentationFormat>
  <Paragraphs>93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efectos produce la muerte de Jesús en la cruz? Efesios 2:14- 16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7024</cp:revision>
  <dcterms:created xsi:type="dcterms:W3CDTF">2007-04-17T14:25:21Z</dcterms:created>
  <dcterms:modified xsi:type="dcterms:W3CDTF">2023-07-24T23:34:45Z</dcterms:modified>
</cp:coreProperties>
</file>