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05 de agosto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MISTERIO DEL EVANGELIO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Efesios 3:20, 21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06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50282" y="1642535"/>
            <a:ext cx="5360141" cy="40201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entender, el misterio del evangelio revelado al apóstol Pablo.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evangelizar a su vecindario.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evangelizar con el poder de Dios a nuestros semejantes.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Debemos 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cumple su misión de evangelizar a sus vecinos.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el misterio que se le confió a Pablo?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¿Se le comisionó a Pablo y a la iglesia anunciar el misterio de Cristo?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necesitamos para anunciar el evangelio de Cristo?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registra la expresión de Pablo: “Mediante una revelación me fue declarado el misterio… que en generaciones pasadas no se dio a conocer a los hombres, en forma revelada ahora por el Espíritu a sus santos apóstoles y profetas.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Ese misterio consiste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en que los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gentiles sean coherederos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miembros del mismo cuerpo, y partícipes de la promesa en Cristo, por medio del evangelio”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3:3- 6)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“Este misterio consiste en que los gentiles sean coherederos, miembros del mismo cuerpo y partícipes de la promesa en Cristo Jesús por medio del evangelio.”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62) 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Cuál es el misterio que se le confió a Pablo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3:1- 6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Pablo en su carta a los Efesios y a nosotros nos dice: “Aunque soy menos que el menor de todos los santos, me fue dada esta gracia de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anunciar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entre los gentiles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insondable riqueza de Cristo, y de declarar a todos la dispensación del misterio escondido desde siglo en Dios que creó todas las cosas; para que la multiforme sabiduría de Dios sea ahora notificada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por medio de la iglesia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… conforme al propósito eterno, que cumplió  en Cristo Jesús nuestro Señor.”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3:8- 11)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la actualidad Dios nos ha confiado la misión de anunciar este evangelio de Cristo, porque conformamos la iglesia de Cristo.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Se le comisionó a Pablo y a la iglesia anunciar el misterio de Cristo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Efesios 3:8- 10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Necesitamos orar como Pablo, para que habite Cristo en nuestro corazón, entonces tendremos poder del Espíritu Santo.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Pablo expresa esa necesidad con las siguientes palabras: “Por esta causa doblo mis rodillas ante el Padre de nuestro Señor Jesucristo… que os dé, conforme a la riqueza de su gloria, el ser fortalecidos con el poder en el hombre interior por su Espíritu. Que Cristo habite por la fe en vuestro corazón, para que, arraigados y fundados en amor.”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3:14- 17)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Anunciemos el evangelio con amor y por amor.”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necesitamos para anunciar el evangelio de Cristo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3:14- 16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que, anuncia el evangelio de Cristo a los seres humanos, que están próximos a mi domicilio.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anunciar el evangelio de Cristo?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la necesidad de predicar el evangelio de paz.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77591</TotalTime>
  <Words>996</Words>
  <Application>Microsoft Office PowerPoint</Application>
  <PresentationFormat>Presentación en pantalla (4:3)</PresentationFormat>
  <Paragraphs>89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¿Cuál es el misterio que se le confió a Pablo? Efesios 3:1- 6 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7035</cp:revision>
  <dcterms:created xsi:type="dcterms:W3CDTF">2007-04-17T14:25:21Z</dcterms:created>
  <dcterms:modified xsi:type="dcterms:W3CDTF">2023-07-31T21:27:37Z</dcterms:modified>
</cp:coreProperties>
</file>