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16 de setiembre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LLAMADO A ESTAR FIRMES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6:10, 11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24598" y="1698271"/>
            <a:ext cx="5211508" cy="39086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en la batalla del gran conflicto tendremos victoria con el poder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fortalecerme en el poder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firme en la batalla cósmica.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firme en la batalla cósmica, vestido con la armadura de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significa el grito de guerra de Pablo en Gran Conflicto?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significa estar firmes en la batalla del Gran Conflicto?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¿Nuestra lucha es contra poderes espirituales malignos?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“Pablo concluye Efesios con un llamado a luchar, e insta a los creyentes a adoptar una postura en la guerra de la iglesia contra el mal.” Comienza con una exhortación general a fortalecerse en el Señor,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6:10)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que repite como un llamado a vestirse de toda la armadura de Dios.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6:11, GEB 127)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 textualmente expresa con las siguientes palabras: “Por lo demás hermanos míos, fortaleceos en el Señor y en el poder de su fuerza.”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clave del éxito no era en la confianza en sí mismo, sino en la confianza firme en el poder de Dios y en su provisión para el éxito… Cristo recluta a sus seguidores como combatientes.”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significa el grito de guerra de Pablo en Gran Conflicto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6:10- 20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 nos dice en su carta: “Estad, pues, firmes, ceñida vuestra cintura con la verdad, vestidos con la coraza de justicia…”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6:14)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“¿Qué significa estar firmes? Es participar vigorosamente en la batalla, empleando todas las armas en el combate… firmes unidos.”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discursos bélicos destacan tres acciones sucesivas que deben darse para que un bando salga victorioso: 1. Los soldados marchan al encuentro con el enemigo. 2. Atacan, y se mantienen firmes. 3. Finalmente deben hacer retroceder al enemigo, lograr el objetivo.”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significa estar firmes en la batalla del Gran Conflicto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6:11- 20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La Escritura dice: “No tenemos lucha contra sangre y carne: sino contra principados, contra potestades, contra dominadores de este mundo de tinieblas, contra malos espíritus.”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6:12)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“Pablo advierte que no solo nos confrontamos con enemigos humanos, sino con malos espíritus de los aires, dirigido por un general astuto, el diablo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6:11; GEB 131)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está presente con nosotros en la batalla y nos ha provisto de las mejores armas: Su verdad, justicia, paz, fe, amor… y salvación.” Nuestro Comandante quiere lealtad y firmeza.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¿Nuestra lucha es contra poderes espirituales malignos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6:12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ser, firme en la batalla cósmica, vestido con las armas de Dios, permitiendo que el Comandante divino nos dirija.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firme en la batalla cósmica?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como como ser firme en la batalla cósmica, siempre pensando en la victoria.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79095</TotalTime>
  <Words>1031</Words>
  <Application>Microsoft Office PowerPoint</Application>
  <PresentationFormat>Presentación en pantalla (4:3)</PresentationFormat>
  <Paragraphs>86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significa el grito de guerra de Pablo en Gran Conflicto? Efesios 6:10- 20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7116</cp:revision>
  <dcterms:created xsi:type="dcterms:W3CDTF">2007-04-17T14:25:21Z</dcterms:created>
  <dcterms:modified xsi:type="dcterms:W3CDTF">2023-09-11T22:02:09Z</dcterms:modified>
</cp:coreProperties>
</file>