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12 de agosto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CUERPO UNIFICADO DE CRISTO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4:11, 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0282" y="1660402"/>
            <a:ext cx="5360141" cy="3984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sobre la unidad con Dios y en la iglesia.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estar unidos a Dios y entre nosotros.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crecer en la unidad en la iglesia.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Debemos 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busca unidad vertical y horizontal en la iglesia.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alienta Pablo a los creyentes a la unidad en la iglesia?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dones da Jesús y con qué propósito?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peligro amenaza la madurez cristiana de la iglesia?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comienza la segunda mitad de Efesios (Capítulo 4- 6) con un conmovedor llamado a la unidad, pero en dos partes principales. En Primer lugar, en Efesios 4:1- 6, les pide a los creyentes que fomenten ‘la unidad del Espíritu, (con Dios) exhibiendo virtudes de que fomenten la unidad.”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mansedumbre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4:2)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… que significa cortesía, consideración, amabilidad.”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paciencia, es ser capaz de soportar la provocación o las pruebas. Por lo tanto, todas estas cualidades se agrupan en torno a la temática de alejarse de la arrogancia, permanecer en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alienta Pablo a los creyentes a la unidad en la iglesia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3:1- 6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identifica cuatro grupos de personas que reciben dones como parte del tesoro que Jesús Exaltado da a su iglesia: (1) apóstoles; (2) profetas; (3) evangelistas; (4) pastores y maestros.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da los dones con los siguientes propósitos:</a:t>
            </a:r>
          </a:p>
          <a:p>
            <a:pPr marL="457200" indent="-457200">
              <a:buAutoNum type="alphaU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“Perfeccionar a los santos, para desempeñar su ministerio.”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4:12)</a:t>
            </a:r>
          </a:p>
          <a:p>
            <a:pPr marL="457200" indent="-457200">
              <a:buAutoNum type="alphaU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“Edificación del cuerpo de Cristo, (la iglesia) hasta que todos lleguemos a la unidad de la fe y del conocimiento del Hijo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4:13)</a:t>
            </a:r>
          </a:p>
          <a:p>
            <a:pPr marL="457200" indent="-457200">
              <a:buAutoNum type="alphaU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“Crezcamos en todo en aquel que es la cabeza esto es en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Ef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- 4:15)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dones da Jesús y con qué propósito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4:11- 13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ser llevados por cualquier viento de doctrinas, o enseñanzas que nos desviarán de la verdad.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Para evitar ese peligro, necesitamos estar unidos a Dios, y estar unidos en la iglesia.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Juan 2:28)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“Satanás reúne todas sus fuerzas y lanza todo su poder al combate. ¿Por qué él no encuentra mayor resistencia?...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Porque tienen demasiada poca comunión verdadera con Cristo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(CS 326)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También, “Porque para ellos el pecado no es tan repugnante y aborrecible como lo era para su Maestro. No lo enfrentan como lo enfrentó Cristo: con resistencia decidida y agresiva.”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peligro amenaza la inmadurez cristiana de la iglesia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3:14- 16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ama la unidad con Dios y en la iglesia, para crecer hasta la altura de Cristo Jesús. También para estar capacitados en los ministerios.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estar unido a Dios y en la iglesia?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la unidad vertical y horizontal.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77811</TotalTime>
  <Words>1031</Words>
  <Application>Microsoft Office PowerPoint</Application>
  <PresentationFormat>Presentación en pantalla (4:3)</PresentationFormat>
  <Paragraphs>94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alienta Pablo a los creyentes a la unidad en la iglesia? Efesios 3:1- 6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7045</cp:revision>
  <dcterms:created xsi:type="dcterms:W3CDTF">2007-04-17T14:25:21Z</dcterms:created>
  <dcterms:modified xsi:type="dcterms:W3CDTF">2023-08-07T23:27:40Z</dcterms:modified>
</cp:coreProperties>
</file>