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Lst>
        </p14:section>
        <p14:section name="Sección sin título" id="{AED1ED32-3F7B-4EF3-AA8C-1268E0351262}">
          <p14:sldIdLst>
            <p14:sldId id="282"/>
            <p14:sldId id="279"/>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9/25/2023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30 de setiembre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EFESIOS EN EL CORAZÓN</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Efesios 2:8-10</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14</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52940" y="1683560"/>
            <a:ext cx="4354824" cy="393805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plan de salvación.</a:t>
            </a:r>
          </a:p>
          <a:p>
            <a:pPr eaLnBrk="1" hangingPunct="1">
              <a:lnSpc>
                <a:spcPct val="90000"/>
              </a:lnSpc>
            </a:pPr>
            <a:r>
              <a:rPr lang="es-MX" sz="2400" b="1" dirty="0">
                <a:solidFill>
                  <a:schemeClr val="accent6">
                    <a:lumMod val="75000"/>
                  </a:schemeClr>
                </a:solidFill>
              </a:rPr>
              <a:t>SENTIR el deseo de apoyar la ejecución del plan divino.</a:t>
            </a:r>
          </a:p>
          <a:p>
            <a:pPr eaLnBrk="1" hangingPunct="1">
              <a:lnSpc>
                <a:spcPct val="90000"/>
              </a:lnSpc>
            </a:pPr>
            <a:r>
              <a:rPr lang="es-MX" sz="2400" b="1" dirty="0">
                <a:solidFill>
                  <a:schemeClr val="accent6">
                    <a:lumMod val="75000"/>
                  </a:schemeClr>
                </a:solidFill>
              </a:rPr>
              <a:t>HACER la decisión de presentar el plan de salvación y permitir que nos eduque.</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amado, que imita a Dios en su amor, su carácter, en armonía con el plan de salvación.</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alcance nos da Pablo sobre el plan de salvación divino?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ha hecho Dios por nosotros mediante su Hijo Jesucristo?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debemos vivir como hijos de luz?</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“Efesios 1:3 al 14 Pablo nos orienta hacia nuestro lugar bendito en el vasto paisaje del plan de la salvación.” </a:t>
            </a:r>
            <a:r>
              <a:rPr lang="es-ES" sz="1800" b="1" dirty="0">
                <a:solidFill>
                  <a:schemeClr val="accent6">
                    <a:lumMod val="50000"/>
                  </a:schemeClr>
                </a:solidFill>
              </a:rPr>
              <a:t>(GEB 141)</a:t>
            </a:r>
          </a:p>
          <a:p>
            <a:r>
              <a:rPr lang="es-ES" sz="2400" b="1" dirty="0">
                <a:solidFill>
                  <a:schemeClr val="accent6">
                    <a:lumMod val="50000"/>
                  </a:schemeClr>
                </a:solidFill>
              </a:rPr>
              <a:t>En el verso 4, nos indica, según el plan de redención seremos santos, para alabar su gloriosa gracia, que nos dio generosamente en Cristo Jesús.</a:t>
            </a:r>
          </a:p>
          <a:p>
            <a:r>
              <a:rPr lang="es-ES" sz="2400" b="1" dirty="0">
                <a:solidFill>
                  <a:schemeClr val="accent6">
                    <a:lumMod val="50000"/>
                  </a:schemeClr>
                </a:solidFill>
              </a:rPr>
              <a:t>“El plan de la salvación había sido concebido antes de la creación de la tierra, pues Cristo es el Cordero que fue inmolado desde el principio del mundo (</a:t>
            </a:r>
            <a:r>
              <a:rPr lang="es-ES" sz="2400" b="1" dirty="0" err="1">
                <a:solidFill>
                  <a:schemeClr val="accent6">
                    <a:lumMod val="50000"/>
                  </a:schemeClr>
                </a:solidFill>
              </a:rPr>
              <a:t>Apoc</a:t>
            </a:r>
            <a:r>
              <a:rPr lang="es-ES" sz="2400" b="1" dirty="0">
                <a:solidFill>
                  <a:schemeClr val="accent6">
                    <a:lumMod val="50000"/>
                  </a:schemeClr>
                </a:solidFill>
              </a:rPr>
              <a:t>. 13:8); sin embargo fue una lucha, aún para el mismo Rey del universo, entregar a su Hijo a la muerte por la raza culpable… para redimir mediante el arrepentimiento y la fe en Cristo.”</a:t>
            </a:r>
            <a:r>
              <a:rPr lang="es-ES" sz="1600" b="1" dirty="0">
                <a:solidFill>
                  <a:schemeClr val="accent6">
                    <a:lumMod val="50000"/>
                  </a:schemeClr>
                </a:solidFill>
              </a:rPr>
              <a:t> (PP 33)</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alcance nos da Pablo sobre el plan de salvación divino</a:t>
            </a:r>
            <a:r>
              <a:rPr lang="es-MX" sz="2400" b="1" dirty="0">
                <a:solidFill>
                  <a:srgbClr val="FFFFCC"/>
                </a:solidFill>
              </a:rPr>
              <a:t>? </a:t>
            </a:r>
            <a:r>
              <a:rPr lang="es-MX" sz="2000" b="1" dirty="0">
                <a:solidFill>
                  <a:srgbClr val="FFCC99"/>
                </a:solidFill>
              </a:rPr>
              <a:t>Efesios 1:3-12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“Dios que es rico en misericordia por su gran amor con que nos amó… nos dio vida junto con Cristo. Por gracia habéis sido salvos.” </a:t>
            </a:r>
            <a:r>
              <a:rPr lang="es-ES" sz="1800" b="1" dirty="0">
                <a:solidFill>
                  <a:schemeClr val="accent6">
                    <a:lumMod val="50000"/>
                  </a:schemeClr>
                </a:solidFill>
              </a:rPr>
              <a:t>(Ef. 2:4, 5)</a:t>
            </a:r>
          </a:p>
          <a:p>
            <a:r>
              <a:rPr lang="es-ES" sz="2400" b="1" dirty="0">
                <a:solidFill>
                  <a:schemeClr val="accent6">
                    <a:lumMod val="50000"/>
                  </a:schemeClr>
                </a:solidFill>
              </a:rPr>
              <a:t>“La caída del hombre llenó todo el cielo de tristeza… El Hijo de Dios, el glorioso Comandante del cielo, se conmovió de compasión por la raza caída… Pero el amor divino había concebido un plan mediante el cual el hombre podría ser redimido. La quebrantada ley de Dios exigía la vida del pecador.” </a:t>
            </a:r>
            <a:r>
              <a:rPr lang="es-ES" sz="1800" b="1" dirty="0">
                <a:solidFill>
                  <a:schemeClr val="accent6">
                    <a:lumMod val="50000"/>
                  </a:schemeClr>
                </a:solidFill>
              </a:rPr>
              <a:t>(PP 33)</a:t>
            </a:r>
            <a:endParaRPr lang="es-ES" sz="2400" b="1" dirty="0">
              <a:solidFill>
                <a:schemeClr val="accent6">
                  <a:lumMod val="50000"/>
                </a:schemeClr>
              </a:solidFill>
            </a:endParaRPr>
          </a:p>
          <a:p>
            <a:r>
              <a:rPr lang="es-ES" sz="2400" b="1" dirty="0">
                <a:solidFill>
                  <a:schemeClr val="accent6">
                    <a:lumMod val="50000"/>
                  </a:schemeClr>
                </a:solidFill>
              </a:rPr>
              <a:t>“Cristo podía redimir al hombre de la maldición de la ley… Cristo cargaría la culpa.”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ha hecho Dios por nosotros mediante su Hijo Jesucristo</a:t>
            </a:r>
            <a:r>
              <a:rPr lang="es-MX" sz="2400" b="1" dirty="0">
                <a:solidFill>
                  <a:srgbClr val="FFFFCC"/>
                </a:solidFill>
              </a:rPr>
              <a:t>?</a:t>
            </a:r>
            <a:r>
              <a:rPr lang="es-MX" sz="2400" b="1" dirty="0">
                <a:solidFill>
                  <a:srgbClr val="FFCC99"/>
                </a:solidFill>
              </a:rPr>
              <a:t> </a:t>
            </a:r>
            <a:r>
              <a:rPr lang="es-MX" sz="2000" b="1" dirty="0">
                <a:solidFill>
                  <a:srgbClr val="FFCC99"/>
                </a:solidFill>
              </a:rPr>
              <a:t>Efesios 2:4- 10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Escritura dice: “Sed, pues, imitadores de Dios como hijos amados… andad como hijos de luz.” </a:t>
            </a:r>
            <a:r>
              <a:rPr lang="es-ES" sz="1800" b="1" dirty="0">
                <a:solidFill>
                  <a:schemeClr val="accent6">
                    <a:lumMod val="50000"/>
                  </a:schemeClr>
                </a:solidFill>
              </a:rPr>
              <a:t>(Ef. 5:1, 8)</a:t>
            </a:r>
          </a:p>
          <a:p>
            <a:r>
              <a:rPr lang="es-ES" sz="2400" b="1" dirty="0">
                <a:solidFill>
                  <a:schemeClr val="accent6">
                    <a:lumMod val="50000"/>
                  </a:schemeClr>
                </a:solidFill>
              </a:rPr>
              <a:t>“Los creyentes deben alejarse de la oscuridad de su pasado y andar como hijos de luz” (Ef. 5:8-10), imitando el amor del Padre. De nuevo Pablo nos advierte que nos alejemos de las obras infructuosas de las tinieblas, hechas en oculto </a:t>
            </a:r>
            <a:r>
              <a:rPr lang="es-ES" sz="1800" b="1" dirty="0">
                <a:solidFill>
                  <a:schemeClr val="accent6">
                    <a:lumMod val="50000"/>
                  </a:schemeClr>
                </a:solidFill>
              </a:rPr>
              <a:t>(Ef. 5:11, 12)</a:t>
            </a:r>
          </a:p>
          <a:p>
            <a:r>
              <a:rPr lang="es-ES" sz="2400" b="1" dirty="0">
                <a:solidFill>
                  <a:schemeClr val="accent6">
                    <a:lumMod val="50000"/>
                  </a:schemeClr>
                </a:solidFill>
              </a:rPr>
              <a:t>“Pablo amplía la temática de imitar el amor de Dios al aconsejar a los esposos y las esposas cristianos. El amor abnegado de Cristo por la iglesia se convierte en el modelo para los esposos.” </a:t>
            </a:r>
            <a:r>
              <a:rPr lang="es-ES" sz="1800" b="1" dirty="0">
                <a:solidFill>
                  <a:schemeClr val="accent6">
                    <a:lumMod val="50000"/>
                  </a:schemeClr>
                </a:solidFill>
              </a:rPr>
              <a:t>(GEB 145)</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¿Cómo debemos vivir como hijos de luz</a:t>
            </a:r>
            <a:r>
              <a:rPr lang="es-MX" sz="2400" b="1" dirty="0">
                <a:solidFill>
                  <a:srgbClr val="FFFFCC"/>
                </a:solidFill>
              </a:rPr>
              <a:t>? </a:t>
            </a:r>
            <a:r>
              <a:rPr lang="es-MX" sz="2000" b="1" dirty="0">
                <a:solidFill>
                  <a:srgbClr val="FFCC99"/>
                </a:solidFill>
              </a:rPr>
              <a:t>Efesios 5:1, 8- 10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imitar a Dios en su carácter, especialmente en el amor; apoyar la ejecución del plan de salvación divino.</a:t>
            </a:r>
          </a:p>
          <a:p>
            <a:pPr>
              <a:lnSpc>
                <a:spcPct val="80000"/>
              </a:lnSpc>
              <a:buFont typeface="Wingdings" pitchFamily="2" charset="2"/>
              <a:buNone/>
            </a:pPr>
            <a:r>
              <a:rPr lang="es-ES" sz="2400" b="1" dirty="0">
                <a:solidFill>
                  <a:schemeClr val="accent6">
                    <a:lumMod val="50000"/>
                  </a:schemeClr>
                </a:solidFill>
              </a:rPr>
              <a:t>	¿Deseas ser semejante a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el plan de salvación y del amor de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79628</TotalTime>
  <Words>1036</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alcance nos da Pablo sobre el plan de salvación divino? Efesios 1:3-12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7138</cp:revision>
  <dcterms:created xsi:type="dcterms:W3CDTF">2007-04-17T14:25:21Z</dcterms:created>
  <dcterms:modified xsi:type="dcterms:W3CDTF">2023-09-25T17:58:45Z</dcterms:modified>
</cp:coreProperties>
</file>