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69"/>
          </p14:sldIdLst>
        </p14:section>
        <p14:section name="Sección sin título" id="{AED1ED32-3F7B-4EF3-AA8C-1268E0351262}">
          <p14:sldIdLst>
            <p14:sldId id="282"/>
            <p14:sldId id="279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02 de setiembre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CÓNYUGES: JUNTOS EN LA CRUZ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Efesios 5:25- 27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10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01228" y="1680744"/>
            <a:ext cx="5258248" cy="39436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entender, sobre el amor de Jesús a la iglesia y del amor entre esposos.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someterse a la voluntad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ser sumisos unos a otros.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Que, seamos un discípulo, que se somete a la voluntad de Cristo Jesús.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 resalta el apóstol Pablo sobre el trato de Jesús a la iglesia?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debe ser el amor del esposo y de la esposa?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¿Cómo se debe entender la idea de someterse las esposas a sus esposos?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amor del Señor Jesucristo hacia su iglesia. La Escritura dice: “Maridos, amad a vuestras mujeres, así como Cristo amó a la iglesia, y se entregó a sí mismo por ella.”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5:25)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Debemos resaltar el amor de Cristo Jesús a ti, porque formas parte de la iglesia de Cristo.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Los pasos para el matrimonio con la iglesia son:</a:t>
            </a:r>
          </a:p>
          <a:p>
            <a:pPr marL="457200" indent="-457200">
              <a:buAutoNum type="alphaUcPeriod"/>
            </a:pP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“Compromiso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Cristo se ofreció a sí mismo por la iglesia, pagar el precio de la novia.”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5:25; GEB 107)</a:t>
            </a:r>
          </a:p>
          <a:p>
            <a:pPr marL="457200" indent="-457200">
              <a:buAutoNum type="alphaUcPeriod"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Preparación para el matrimonio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Las atenciones del novio continua… santificar.”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5:26; Id)</a:t>
            </a:r>
          </a:p>
          <a:p>
            <a:pPr marL="457200" indent="-457200">
              <a:buAutoNum type="alphaUcPeriod"/>
            </a:pP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Matrimonio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En la segunda venida de Jesús.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5:27) </a:t>
            </a:r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 resalta el apóstol Pablo sobre el trato de Jesús a la iglesia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Efesios 5:25- 29 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“El esposo debe amar a su esposa como a su mismo cuerpo. El que ama a su esposa, se ama a sí mismo. Porque nadie odió jamás a su propia carne, antes la nutre, la cuida, como también Cristo a la iglesia.”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5:28, 29)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“Porque somos miembros de su cuerpo, de su carne y de sus huesos… cada uno de vosotros, ame también a su esposa como a sí mismo. Y la mujer respete a su esposo.”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5:30, 33)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resumen, los esposos deben respetarse, porque el respeto es expresión de amor. Si se aman no se dañarán uno al otro, se cuidarán mutuamente.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Cuál debe ser el amor del esposo y de la esposa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Efesios 5:28- 33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“Casadas, estad sujetas a vuestros esposos, como al Señor, porque el esposo es la cabeza de la mujer, así como Cristo es la cabeza de la iglesia.”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(Ef. 5:22, 23)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“Se pide a las esposas que se sometan a sus maridos como conviene en el Señor.”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105)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”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“Si el marido es tosco, rudo, turbulento, egoísta, duro e intolerante, no diga nunca que el marido es la cabeza de la esposa y que ella debe someterse en todo.”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105, Hogar Cristiano, 96)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sumisión completa debe hacer es al Señor Jesucristo, quien la compró.”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110;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Hog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C. 95, 96)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¿Cómo se debe entender la idea de someterse las esposas a sus esposos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Efesios 5:22- 24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someterse a Dios, y permitir que nos prepare para la segunda venida del Señor Jesucristo.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someterte a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sobre como prepararse para la segunda venida del Señor Jesucristo.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78588</TotalTime>
  <Words>1077</Words>
  <Application>Microsoft Office PowerPoint</Application>
  <PresentationFormat>Presentación en pantalla (4:3)</PresentationFormat>
  <Paragraphs>94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¿Qué  resalta el apóstol Pablo sobre el trato de Jesús a la iglesia? Efesios 5:25- 29  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7089</cp:revision>
  <dcterms:created xsi:type="dcterms:W3CDTF">2007-04-17T14:25:21Z</dcterms:created>
  <dcterms:modified xsi:type="dcterms:W3CDTF">2023-08-28T22:59:17Z</dcterms:modified>
</cp:coreProperties>
</file>