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7/16/2023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22 de julio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CÓMO NOS RESCATA DIOS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2:4, 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34063" y="1700808"/>
            <a:ext cx="4392580" cy="39035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entender, cómo nos rescata Dios de la vida de pecado.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resucitado de la muerte en pecado, o delito.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rescatado por Dios de la vida de pecado.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acepta la gracia de Dios para la salvación del pecado.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significa estar muertos en pecado?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significa resucitar con Cristo a una nueva vida en él?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significa ser salvo por gracia mediante la fe?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Significa, vivir en pecado, que conduce a la sentencia de muerte eterna. “Una vida controlada por fuerzas internas (tendencias pecaminosas) y por las fuerzas externas (el diablo y el mundo)”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“Muertos en sus delitos y pecados es una condición espiritual y moral; es andar en corrientes del mundo.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2:2)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satisfaciendo los anhelos, la lujurias, los deseos y los pensamientos de la carne.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2:3)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Finalmente, “apunta a una muerte literal. El pecado es esencialmente la antítesis de Dios y de la vida. Estar en pecado es negar a Dios y a la vida. Pablo enfatiza que la paga del pecado es la muerte.”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46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significa estar muertos en pecado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2:1- 3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Significa, liberación de la vida de pecado que conduce a la muerte eterna, por la gracia de Dios. “Es una escapatoria total del poder dañino del mundo y del dominio del pecado… la resurrección constituye otro tipo de vida (o calidad): la vida eterna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6:23)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“Pablo nota que solo una resurrección puede salvarnos de estar ‘muertos en pecado’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2:5, 6).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Nuestra muerte en el pecado y por el pecado  es definitiva e irreversible. No tenemos ningún poder esencial para volver a vivir. Solo Dios, que nos creó, puede volver a crearnos o resucitarnos.”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47)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significa resucitar con Cristo a una nueva vida en él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2:6,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salvación, es un regalo de Dios. El juicio divino, dará lo que merecemos, y la gracia divina nos da lo que no merecemos; recibamos el regalo que no merecemos, la salvación por gracia, que se recibe mediante la fe.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humanidad se ha hecho enemigo de Dios; “y se encamina hacia el día final del juicio divino. ‘Son hijos de la ira igual.’”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Y la gracia de Dios te ofrece perdón, reconciliación, salvación.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Cor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5:20)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salvación de los creyentes es una obra divina, no humana… Si permanecemos en la gracia de Dios, nosotros, somo sus obras maestras.”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2:10; GEB 43)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significa ser salvo por gracia mediante la fe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2:4-10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que acepta la salvación divina que nos ofrece gratuitamente; por reciprocidad a su salvación y su amor que me santifique para su reino.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que te resucite Dios y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vivir con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la salvación por gracia.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77301</TotalTime>
  <Words>1053</Words>
  <Application>Microsoft Office PowerPoint</Application>
  <PresentationFormat>Presentación en pantalla (4:3)</PresentationFormat>
  <Paragraphs>90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significa estar muertos en pecado? Efesios 2:1- 3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7011</cp:revision>
  <dcterms:created xsi:type="dcterms:W3CDTF">2007-04-17T14:25:21Z</dcterms:created>
  <dcterms:modified xsi:type="dcterms:W3CDTF">2023-07-16T23:16:28Z</dcterms:modified>
</cp:coreProperties>
</file>