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B2364EF-C85E-465D-8903-99FDDE7DDF15}">
          <p14:sldIdLst>
            <p14:sldId id="256"/>
            <p14:sldId id="284"/>
            <p14:sldId id="285"/>
            <p14:sldId id="286"/>
            <p14:sldId id="265"/>
            <p14:sldId id="269"/>
          </p14:sldIdLst>
        </p14:section>
        <p14:section name="Sección sin título" id="{AED1ED32-3F7B-4EF3-AA8C-1268E0351262}">
          <p14:sldIdLst>
            <p14:sldId id="282"/>
            <p14:sldId id="279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4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7/16/2023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22 de julio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CÓMO NOS RESCATA DIOS 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Efesios 2:4, 5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3° Trimestre de 2023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04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34063" y="1700808"/>
            <a:ext cx="4392580" cy="39035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entender, cómo nos rescata Dios de la vida de pecado.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ser resucitado de la muerte en pecado, o delito.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ser rescatado por Dios de la vida de pecado.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acepta la gracia de Dios para la salvación del pecado.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aprender?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aprendizaje; a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SER semejante a Cristo Jesús 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en su carácter.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con preguntas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, procesarlo, comprender, sintetizar y generalizar.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aprender?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7070FF"/>
                </a:solidFill>
                <a:latin typeface="Arial Black" pitchFamily="34" charset="0"/>
              </a:rPr>
              <a:t>“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endParaRPr lang="es-ES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“Cada ser humano, creado a imagen de Dios, está dotado de un facultad semejante a la del Creador: la individualidad,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facultad de pensar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hacer… que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sean pensadores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no meros reflectores de los pensamientos de otros… dirigirlos a las fuentes de la verdad, a los campos abiertos a la </a:t>
            </a:r>
            <a:r>
              <a:rPr lang="es-ES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investigación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en la naturaleza y en la revelación.” </a:t>
            </a:r>
            <a:r>
              <a:rPr lang="es-ES" dirty="0">
                <a:solidFill>
                  <a:srgbClr val="C00000"/>
                </a:solidFill>
                <a:latin typeface="Arial Black" pitchFamily="34" charset="0"/>
              </a:rPr>
              <a:t>(Educación 17)</a:t>
            </a:r>
            <a:endParaRPr lang="es-ES" sz="2000" dirty="0">
              <a:solidFill>
                <a:srgbClr val="C00000"/>
              </a:solidFill>
              <a:latin typeface="Arial Black" pitchFamily="34" charset="0"/>
            </a:endParaRP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recomendación nos da Dios?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significa estar muertos en pecado?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significa resucitar con Cristo a una nueva vida en él?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significa ser salvo por gracia mediante la fe?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140899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Significa, vivir en pecado, que conduce a la sentencia de muerte eterna. “Una vida controlada por fuerzas internas (tendencias pecaminosas) y por las fuerzas externas (el diablo y el mundo)”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“Muertos en sus delitos y pecados es una condición espiritual y moral; es andar en corrientes del mundo.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2:2)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satisfaciendo los anhelos, la lujurias, los deseos y los pensamientos de la carne.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2:3)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Finalmente, “apunta a una muerte literal. El pecado es esencialmente la antítesis de Dios y de la vida. Estar en pecado es negar a Dios y a la vida. Pablo enfatiza que la paga del pecado es la muerte.”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46 </a:t>
            </a: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significa estar muertos en pecado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2:1- 3  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Significa, liberación de la vida de pecado que conduce a la muerte eterna, por la gracia de Dios. “Es una escapatoria total del poder dañino del mundo y del dominio del pecado… la resurrección constituye otro tipo de vida (o calidad): la vida eterna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(Rom. 6:23)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“Pablo nota que solo una resurrección puede salvarnos de estar ‘muertos en pecado’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2:5, 6).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Nuestra muerte en el pecado y por el pecado  es definitiva e irreversible. No tenemos ningún poder esencial para volver a vivir. Solo Dios, que nos creó, puede volver a crearnos o resucitarnos.”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47)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significa resucitar con Cristo a una nueva vida en él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Efesios 2:6, 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salvación, es un regalo de Dios. El juicio divino, dará lo que merecemos, y la gracia divina nos da lo que no merecemos; recibamos el regalo que no merecemos, la salvación por gracia, que se recibe mediante la fe.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humanidad se ha hecho enemigo de Dios; “y se encamina hacia el día final del juicio divino. ‘Son hijos de la ira igual.’”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43)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Y la gracia de Dios te ofrece perdón, reconciliación, salvación.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Cor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5:20)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salvación de los creyentes es una obra divina, no humana… Si permanecemos en la gracia de Dios, nosotros, somo sus obras maestras.”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(Ef. 2:10; GEB 43)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¿Qué significa ser salvo por gracia mediante la fe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Efesios 2:4-10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ser un discípulo que acepta la salvación divina que nos ofrece gratuitamente; por reciprocidad a su salvación y su amor que me santifique para su reino.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que te resucite Dios y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vivir con Dios?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para compartir sobre la salvación por gracia.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77301</TotalTime>
  <Words>1053</Words>
  <Application>Microsoft Office PowerPoint</Application>
  <PresentationFormat>Presentación en pantalla (4:3)</PresentationFormat>
  <Paragraphs>90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significa estar muertos en pecado? Efesios 2:1- 3 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7011</cp:revision>
  <dcterms:created xsi:type="dcterms:W3CDTF">2007-04-17T14:25:21Z</dcterms:created>
  <dcterms:modified xsi:type="dcterms:W3CDTF">2023-07-16T23:16:28Z</dcterms:modified>
</cp:coreProperties>
</file>