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26 de agosto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ANDEN COMO SABIOS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Efesios 5:15- 17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09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1227" y="1680744"/>
            <a:ext cx="5258250" cy="39436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entender, qué es sabiduría y qué es andar como sabios.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andar como sabios.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andar como sabios.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Debemos 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ande como sabio, aprovechando bien el tiempo.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es sabiduría y de qué clases de sabiduría nos habla la Biblia?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vive el necio y cómo vive el sabio?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es la adoración del que está lleno del espíritu de Dios?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es la sabiduría? Es la capacidad de aplicar los buenos conocimientos a la práctica. La Escritura dice: “Mirad, os enseñé las normas… cumplidlos, porque esta es vuestra sabiduría.”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4:5, 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Esta definición nos aclara más el apóstol Santiago: “¿Quién es sabio y entendido entre vosotros? Muéstrelo con su buena conducta, por sus obras hechas con sabia mansedumbre.”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Stgo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3:13- 17)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clases de sabidurías hay: El apóstol Santiago habla de sabiduría terrenal, humana y de sabiduría de lo alto, divina. “Por qué Pablo describe la sabiduría del mundo de una manera tan sombría? Por sus motivaciones egoístas.”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101, 102) 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es sabiduría y de qué clases de sabiduría nos habla la Biblia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5:15- 18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Los sabios viven en la obediencia a la Ley de Dios y los necios en desobediencia, en rebeldía a la voluntad de Dios.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 de los sabios: “Aprovechando bien el tiempo… andando en amor, como también Cristo nos amó y se entregó a sí mismo por nosotros. ‘El amor no hace mal al prójimo; así el amor es el cumplimiento de la Ley.’”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5:2, 16; Rom. 13:10)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Los necios: “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En embriagues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que conduce al desenfreno, fornicación, impurezas, codicias, avaricias, idolatría… por estas cosas viene la ira de Dios sobre los desobedientes.”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5:3-7, 18)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vive el necio y cómo vive el sabio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Efesios 5:2- 20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Los sabios en lugar de una vida desenfrenada. “Debemos reemplazarlos por una adoración a Dios reflexiva e inspirada por el Espíritu.”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exhortación de Pablo a ser llenos del Espíritu es clave y la modifica una serie de verbos, Efesios 5:19- 21: hablando, cantando, y alabando, dando gracias, sometiéndose.”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acción de gracias de Efesios 5:20, que se describe en paralelo a la alabanza musical de Efesios 5:19, debe ofrecerse a Dios Padre en el nombre de nuestro Señor Jesucristo.”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“Iluminados por Cristo.”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13; Ef. </a:t>
            </a:r>
            <a:r>
              <a:rPr lang="es-ES" sz="1800" b="1">
                <a:solidFill>
                  <a:schemeClr val="accent6">
                    <a:lumMod val="50000"/>
                  </a:schemeClr>
                </a:solidFill>
              </a:rPr>
              <a:t>5:14)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¿Cómo es la adoración del que está lleno del espíritu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5:18- 20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sabio y que ande aprovechando bien el tiempo, porque es la voluntad de Dios.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un discípulo sabio?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como expresar la sabiduría.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78322</TotalTime>
  <Words>1024</Words>
  <Application>Microsoft Office PowerPoint</Application>
  <PresentationFormat>Presentación en pantalla (4:3)</PresentationFormat>
  <Paragraphs>92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es sabiduría y de qué clases de sabiduría nos habla la Biblia? Efesios 5:15- 18 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7080</cp:revision>
  <dcterms:created xsi:type="dcterms:W3CDTF">2007-04-17T14:25:21Z</dcterms:created>
  <dcterms:modified xsi:type="dcterms:W3CDTF">2023-08-21T22:56:30Z</dcterms:modified>
</cp:coreProperties>
</file>