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20 de agosto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VIENDO AL INVISIBLE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11:27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33573" y="1680170"/>
            <a:ext cx="5276852" cy="39224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Dios invisible nos da fortaleza.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sentir la presencia de Dios por fe.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el Dios de Moisés que condujo a su pueblo por el desierto.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ve como Moisés al Dios Invisible y confía en él para enfrentar el mal.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¿De qué manera experimentamos la presencia del Dios Invisible?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¿Está disponible el poder de Dios para nuestra vida?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entregar nuestros problemas a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Mediante la fe. Debemos tener la fe Moisés, “una fe semejante a la de Cristo, moldeada por la verdad acerca de Dios y el Reino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apóstol Pablo define la fe en la relación con la esperanza y lo invisible: ‘Es, pues, la certeza de los que se espera, la convicción de lo que no se ve.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Como Dios es invisible, la única forma en que nos acercamos a él es por fe.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11:6)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“David nos exhorta: ‘Gustad y ved que es bueno Jehová. (Sal. 34:8) La figura retórica que indica ‘Gustar’ a Dios refleja una forma íntima de conocer a Dios mediante la experiencia personal… sentir su presencia, tener paz y seguridad.”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91)</a:t>
            </a:r>
          </a:p>
          <a:p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De qué manera experimentamos la presencia del Dios Invisible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11:27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 está disponible. “La resurrección añade una dimensión específica a la salvación. La resurrección de Jesús es significativa no solo porque nos muestra que un día nosotros también resucitaremos, sino también porque sentó a Jesús a la diestra del Padre, en la posición de absoluto poder y autoridad. ¡Este poder de resurrección es el mismo poder que Dios pone a nuestra disposición. Hoy!”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87)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no se detiene allí. La resurrección no le dio a Jesús cualquier clase de poder, sino el poder de gobernar y proveer todo lo que su pueblo pudiera necesitar, !por toda la eternidad!.”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Está disponible el poder de Dios para nuestra vida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1:18- 23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nos dice: “Echad toda vuestra ansiedad sobre él, porque él cuidad de vosotros.”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 un versículo muy sencillo; no esconde ningún secreto,  y significa literalmente lo que expresa. Echad significa hacer precisamente eso, arrojar, entregar de modo de lo que causa dolor y preocupación ya no tenga ninguna conexión con nosotros… Se la damos a nuestro Padre celestial, quien promete resolverla.”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Debemos presentarla en oración nuestros problemas a nuestro Redentor y él nos salvará.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entregar nuestros problemas a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1 Pedro 5:7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sentir la presencia de Dios mediante la fe conforme a sus promesas y hacer frente el mal y los problemas.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las promesas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experiencias de como Dios nos salvó de nuestros problemas.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68496</TotalTime>
  <Words>963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¿De qué manera experimentamos la presencia del Dios Invisible? Hebreos 11:27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6453</cp:revision>
  <dcterms:created xsi:type="dcterms:W3CDTF">2007-04-17T14:25:21Z</dcterms:created>
  <dcterms:modified xsi:type="dcterms:W3CDTF">2022-08-15T21:27:29Z</dcterms:modified>
</cp:coreProperties>
</file>