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7/19/2022</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23 de julio 2022</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VER EL ROSTRO DEL ORFEBRE </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2 Corintios 3:18</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3° Trimestre de 2022</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04</a:t>
            </a:r>
            <a:endParaRPr lang="es-MX" dirty="0">
              <a:solidFill>
                <a:srgbClr val="FFFF07"/>
              </a:solidFill>
            </a:endParaRPr>
          </a:p>
        </p:txBody>
      </p:sp>
      <p:pic>
        <p:nvPicPr>
          <p:cNvPr id="205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2598514" y="1700808"/>
            <a:ext cx="3946970" cy="388118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cómo refinar la mente y el carácter.</a:t>
            </a:r>
          </a:p>
          <a:p>
            <a:pPr eaLnBrk="1" hangingPunct="1">
              <a:lnSpc>
                <a:spcPct val="90000"/>
              </a:lnSpc>
            </a:pPr>
            <a:r>
              <a:rPr lang="es-MX" sz="2400" b="1" dirty="0">
                <a:solidFill>
                  <a:schemeClr val="accent6">
                    <a:lumMod val="75000"/>
                  </a:schemeClr>
                </a:solidFill>
              </a:rPr>
              <a:t>SENTIR el deseo de tener el carácter de Cristo Jesús.</a:t>
            </a:r>
          </a:p>
          <a:p>
            <a:pPr eaLnBrk="1" hangingPunct="1">
              <a:lnSpc>
                <a:spcPct val="90000"/>
              </a:lnSpc>
            </a:pPr>
            <a:r>
              <a:rPr lang="es-MX" sz="2400" b="1" dirty="0">
                <a:solidFill>
                  <a:schemeClr val="accent6">
                    <a:lumMod val="75000"/>
                  </a:schemeClr>
                </a:solidFill>
              </a:rPr>
              <a:t>HACER la decisión de no quejarse de las pruebas del cristiano para ser purificado nuestra mente y carácter.</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que se asemeja al carácter de Cristo Jesús. </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aprendizaje debo lograr?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que puede ser los rasgos del carácter de Cristo Jesús.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procesarlo, comprender, sintetizar y generalizar, o encontrar principios.</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4924425"/>
          </a:xfrm>
          <a:prstGeom prst="rect">
            <a:avLst/>
          </a:prstGeom>
          <a:noFill/>
          <a:ln w="9525">
            <a:noFill/>
            <a:miter lim="800000"/>
            <a:headEnd/>
            <a:tailEnd/>
          </a:ln>
        </p:spPr>
        <p:txBody>
          <a:bodyPr>
            <a:spAutoFit/>
          </a:bodyPr>
          <a:lstStyle/>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 </a:t>
            </a:r>
            <a:r>
              <a:rPr lang="es-ES" sz="2400"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sz="2400"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sz="2400"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chemeClr val="accent6">
                    <a:lumMod val="50000"/>
                  </a:schemeClr>
                </a:solidFill>
                <a:latin typeface="Arial Black" pitchFamily="34" charset="0"/>
              </a:rPr>
              <a:t>(Consejos sobre la Obra de la Escuela Sabática, 128)</a:t>
            </a:r>
          </a:p>
          <a:p>
            <a:pPr eaLnBrk="1" hangingPunct="1"/>
            <a:r>
              <a:rPr lang="es-ES" sz="2000" dirty="0">
                <a:solidFill>
                  <a:srgbClr val="7070FF"/>
                </a:solidFill>
                <a:latin typeface="Arial Black" pitchFamily="34" charset="0"/>
              </a:rPr>
              <a:t>.</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estrategia nos da Dios para el aprendizaje?</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¿Cuál es deseo de Dios al probar en los crisoles de la vida?</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¿Qué simboliza el aceite en la parábola de las vírgenes?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¿Qué criterios utiliza el rey para separar las ovejas de los cabritos?</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015287" cy="4895874"/>
          </a:xfrm>
        </p:spPr>
        <p:txBody>
          <a:bodyPr/>
          <a:lstStyle/>
          <a:p>
            <a:r>
              <a:rPr lang="es-ES" sz="2400" b="1" dirty="0">
                <a:solidFill>
                  <a:schemeClr val="accent6">
                    <a:lumMod val="50000"/>
                  </a:schemeClr>
                </a:solidFill>
              </a:rPr>
              <a:t>Que tengamos el carácter del Señor Jesucristo en nosotros. Dios primero purifica la mente y el resultado será un carácter como del Redentor.</a:t>
            </a:r>
          </a:p>
          <a:p>
            <a:r>
              <a:rPr lang="es-ES" sz="2400" b="1" dirty="0">
                <a:solidFill>
                  <a:schemeClr val="accent6">
                    <a:lumMod val="50000"/>
                  </a:schemeClr>
                </a:solidFill>
              </a:rPr>
              <a:t>La Escritura dice: “A los que antes conoció, también los predestinó para que fuesen hechos conforme a la imagen de su Hijo, para que sea el primogénito entre muchos hermanos.” </a:t>
            </a:r>
            <a:r>
              <a:rPr lang="es-ES" sz="1800" b="1" dirty="0">
                <a:solidFill>
                  <a:schemeClr val="accent6">
                    <a:lumMod val="50000"/>
                  </a:schemeClr>
                </a:solidFill>
              </a:rPr>
              <a:t>(Rom. 8:29) </a:t>
            </a:r>
            <a:r>
              <a:rPr lang="es-ES" sz="2400" b="1" dirty="0">
                <a:solidFill>
                  <a:schemeClr val="accent6">
                    <a:lumMod val="50000"/>
                  </a:schemeClr>
                </a:solidFill>
              </a:rPr>
              <a:t>Dios nos pone un destino a llegar, un objetivo que alcanzar, y ese objetivo es el carácter de Cristo.</a:t>
            </a:r>
          </a:p>
          <a:p>
            <a:r>
              <a:rPr lang="es-ES" sz="2400" b="1" dirty="0">
                <a:solidFill>
                  <a:schemeClr val="accent6">
                    <a:lumMod val="50000"/>
                  </a:schemeClr>
                </a:solidFill>
              </a:rPr>
              <a:t>Nos aclara más la Escritura: “Hasta que lleguemos a la unidad de la fe y del conocimiento del Hijo de Dios, a un varón perfecto, a la medida de la estatura de la plenitud de Cristo.”</a:t>
            </a:r>
            <a:r>
              <a:rPr lang="es-ES" sz="1800" b="1" dirty="0">
                <a:solidFill>
                  <a:schemeClr val="accent6">
                    <a:lumMod val="50000"/>
                  </a:schemeClr>
                </a:solidFill>
              </a:rPr>
              <a:t>(Efesios. 4:13)</a:t>
            </a:r>
          </a:p>
          <a:p>
            <a:endParaRPr lang="es-ES" sz="2400" b="1" dirty="0">
              <a:solidFill>
                <a:schemeClr val="accent6">
                  <a:lumMod val="50000"/>
                </a:schemeClr>
              </a:solidFill>
            </a:endParaRPr>
          </a:p>
          <a:p>
            <a:pPr marL="0" indent="0">
              <a:buNone/>
            </a:pPr>
            <a:r>
              <a:rPr lang="es-ES" sz="2400" b="1" dirty="0">
                <a:solidFill>
                  <a:schemeClr val="accent6">
                    <a:lumMod val="50000"/>
                  </a:schemeClr>
                </a:solidFill>
              </a:rPr>
              <a:t> </a:t>
            </a:r>
            <a:endParaRPr lang="es-ES" sz="1800" b="1" dirty="0">
              <a:solidFill>
                <a:schemeClr val="accent6">
                  <a:lumMod val="50000"/>
                </a:schemeClr>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Cuál es deseo de Dios al probar en los crisoles de la vida</a:t>
            </a:r>
            <a:r>
              <a:rPr lang="es-MX" sz="2400" b="1" dirty="0">
                <a:solidFill>
                  <a:srgbClr val="FFFFCC"/>
                </a:solidFill>
              </a:rPr>
              <a:t>? </a:t>
            </a:r>
            <a:r>
              <a:rPr lang="es-MX" sz="2000" b="1" dirty="0">
                <a:solidFill>
                  <a:srgbClr val="FFCC99"/>
                </a:solidFill>
              </a:rPr>
              <a:t>Romanos 8:29; Job 23:1-10</a:t>
            </a:r>
            <a:endParaRPr lang="es-MX" sz="24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El aceite simboliza el carácter, que es fruto de la obra del Espíritu Santo, Dios es el que nos transforma nuestro carácter.</a:t>
            </a:r>
          </a:p>
          <a:p>
            <a:r>
              <a:rPr lang="es-ES" sz="2400" b="1" dirty="0">
                <a:solidFill>
                  <a:schemeClr val="accent6">
                    <a:lumMod val="50000"/>
                  </a:schemeClr>
                </a:solidFill>
              </a:rPr>
              <a:t>“En la parábola, las vírgenes necias aparecen pidiendo aceite, sin que lo consigan. Esto es un símbolo de los que no se han preparado desarrollando un carácter para permanecer en el tiempo de crisis. Es como si fueran  a sus vecinos y le dijeran: Dame su carácter o me perderé.”</a:t>
            </a:r>
            <a:r>
              <a:rPr lang="es-ES" sz="1400" b="1" dirty="0">
                <a:solidFill>
                  <a:schemeClr val="accent6">
                    <a:lumMod val="50000"/>
                  </a:schemeClr>
                </a:solidFill>
              </a:rPr>
              <a:t>(AFC 348)</a:t>
            </a:r>
          </a:p>
          <a:p>
            <a:r>
              <a:rPr lang="es-ES" sz="2400" b="1" dirty="0">
                <a:solidFill>
                  <a:schemeClr val="accent6">
                    <a:lumMod val="50000"/>
                  </a:schemeClr>
                </a:solidFill>
              </a:rPr>
              <a:t>“El carácter no se transfiere. No puede comprarse ni venderse; debe adquirirse. El Señor ha dado a cada uno la oportunidad de obtener un carácter.” </a:t>
            </a:r>
            <a:r>
              <a:rPr lang="es-ES" sz="1800" b="1" dirty="0">
                <a:solidFill>
                  <a:schemeClr val="accent6">
                    <a:lumMod val="50000"/>
                  </a:schemeClr>
                </a:solidFill>
              </a:rPr>
              <a:t>Id</a:t>
            </a:r>
          </a:p>
          <a:p>
            <a:pPr marL="0" indent="0">
              <a:buNone/>
            </a:pPr>
            <a:endParaRPr lang="es-ES" sz="18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Qué simboliza el aceite en la parábola de las vírgenes</a:t>
            </a:r>
            <a:r>
              <a:rPr lang="es-MX" sz="2400" b="1" dirty="0">
                <a:solidFill>
                  <a:srgbClr val="FFFFCC"/>
                </a:solidFill>
              </a:rPr>
              <a:t>?</a:t>
            </a:r>
            <a:r>
              <a:rPr lang="es-MX" sz="2400" b="1" dirty="0">
                <a:solidFill>
                  <a:srgbClr val="FFCC99"/>
                </a:solidFill>
              </a:rPr>
              <a:t> </a:t>
            </a:r>
            <a:r>
              <a:rPr lang="es-MX" sz="2000" b="1" dirty="0">
                <a:solidFill>
                  <a:srgbClr val="FFCC99"/>
                </a:solidFill>
              </a:rPr>
              <a:t>Mateo 25:1 -12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Los criterios que toma el rey de la parábola son las obras y el carácter. El carácter es el conjunto de hábitos que tiene una persona y es su forma de ser.</a:t>
            </a:r>
          </a:p>
          <a:p>
            <a:r>
              <a:rPr lang="es-ES" sz="2400" b="1" dirty="0">
                <a:solidFill>
                  <a:schemeClr val="accent6">
                    <a:lumMod val="50000"/>
                  </a:schemeClr>
                </a:solidFill>
              </a:rPr>
              <a:t>La persona que tiene un buen carácter, tiene buenos hábitos como: honestidad, veracidad, solidaridad, amabilidad y otros; la persona que tiene un mal carácter tiene lo contrario.</a:t>
            </a:r>
          </a:p>
          <a:p>
            <a:r>
              <a:rPr lang="es-ES" sz="2400" b="1" dirty="0">
                <a:solidFill>
                  <a:schemeClr val="accent6">
                    <a:lumMod val="50000"/>
                  </a:schemeClr>
                </a:solidFill>
              </a:rPr>
              <a:t>“Fíjate que el rey separa las ovejas de los cabritos según sus obras, su carácter. Aunque Jesús no inculca la salvación por obras aquí, podemos ver cuán importante es el desarrollo del carácter en el plan de la salvación.” </a:t>
            </a:r>
            <a:r>
              <a:rPr lang="es-ES" sz="1800" b="1" dirty="0">
                <a:solidFill>
                  <a:schemeClr val="accent6">
                    <a:lumMod val="50000"/>
                  </a:schemeClr>
                </a:solidFill>
              </a:rPr>
              <a:t>(GEB 42) </a:t>
            </a:r>
          </a:p>
          <a:p>
            <a:pPr marL="0" indent="0">
              <a:buNone/>
            </a:pPr>
            <a:r>
              <a:rPr lang="es-ES" sz="1800" b="1" dirty="0">
                <a:solidFill>
                  <a:schemeClr val="accent6">
                    <a:lumMod val="50000"/>
                  </a:schemeClr>
                </a:solidFill>
              </a:rPr>
              <a:t>      </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¿Qué criterios utiliza el rey para separar las ovejas de los cabritos</a:t>
            </a:r>
            <a:r>
              <a:rPr lang="es-MX" sz="2400" b="1" dirty="0">
                <a:solidFill>
                  <a:srgbClr val="FFFFCC"/>
                </a:solidFill>
              </a:rPr>
              <a:t>? </a:t>
            </a:r>
            <a:r>
              <a:rPr lang="es-MX" sz="2000" b="1" dirty="0">
                <a:solidFill>
                  <a:srgbClr val="FFCC99"/>
                </a:solidFill>
              </a:rPr>
              <a:t>Mateo 25:31- 45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tener el carácter del Señor Jesucristo, para ello permitir que el Espíritu Santo viva en nuestro ser, para amoldar nuestro carácter.</a:t>
            </a:r>
            <a:endParaRPr lang="es-ES" sz="1800" b="1" dirty="0">
              <a:solidFill>
                <a:schemeClr val="accent6">
                  <a:lumMod val="50000"/>
                </a:schemeClr>
              </a:solidFill>
            </a:endParaRPr>
          </a:p>
          <a:p>
            <a:pPr>
              <a:lnSpc>
                <a:spcPct val="80000"/>
              </a:lnSpc>
              <a:buFont typeface="Wingdings" pitchFamily="2" charset="2"/>
              <a:buNone/>
            </a:pPr>
            <a:r>
              <a:rPr lang="es-ES" sz="2400" b="1" dirty="0">
                <a:solidFill>
                  <a:schemeClr val="accent6">
                    <a:lumMod val="50000"/>
                  </a:schemeClr>
                </a:solidFill>
              </a:rPr>
              <a:t>	¿Deseas ser semejante a Dios en su carácter?</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lo que Dios nos dio con las personas necesitadas.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67751</TotalTime>
  <Words>976</Words>
  <Application>Microsoft Office PowerPoint</Application>
  <PresentationFormat>Presentación en pantalla (4:3)</PresentationFormat>
  <Paragraphs>98</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¿Cuál es deseo de Dios al probar en los crisoles de la vida? Romanos 8:29; Job 23:1-10</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6407</cp:revision>
  <dcterms:created xsi:type="dcterms:W3CDTF">2007-04-17T14:25:21Z</dcterms:created>
  <dcterms:modified xsi:type="dcterms:W3CDTF">2022-07-19T22:04:53Z</dcterms:modified>
</cp:coreProperties>
</file>