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27 de agosto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UNA VIDA DE ALABANZA 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Filipenses 4:4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3°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09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2365077" y="1680170"/>
            <a:ext cx="4413843" cy="392245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las alabanzas a Dios fortalecen la fe del cristiano.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fortalecer mi fe con una vida de alabanzas.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tener una hábito de alabanzas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que tiene una vida de alabanza a Dios.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¿Cuáles deben ser las razones de las alabanzas a Dios?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¿Cómo afrontó el rey Josafat una oposición abrumadora?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¿Qué efecto tuvo los cánticos de Pablo y Silas en la cárcel?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Extraeremos algunas razones por la que debemos alabar a Dios del Salmo 145: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su grandeza inescrutable como Señor, dueño del universo. “Grande es el Señor y digno de suprema alabanza…”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145:3)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sus hechos maravillosos, en la creación y redención de los humanos. “la gloria de tu majestad, y en tus hechos maravillosos.” </a:t>
            </a:r>
            <a:r>
              <a:rPr lang="es-ES" sz="1600" b="1" dirty="0">
                <a:solidFill>
                  <a:schemeClr val="accent6">
                    <a:lumMod val="50000"/>
                  </a:schemeClr>
                </a:solidFill>
              </a:rPr>
              <a:t>(Sal. 145:4, 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 que es, “clemente y compasivo, lento para la ira, y grande en amor.”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145:8)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es bueno, justo, misericordioso; porque está presente cuando lo invocan.”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145:9, 17, 18, 19)</a:t>
            </a:r>
          </a:p>
          <a:p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Cuáles deben ser las razones de las alabanzas a Dios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Salmo 145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Cuando recibió la información de que los moabitas y amonitas le habían declarado la guerra; Josafat primero se humilló y consultó a Dios, e hizo pregonar ayuno por todo Judá.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Crón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20:1- 4)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Dios contestó sus oraciones y les dijo: “No temáis ni os amedrentáis ante esta gran multitud; porque la guerra no es vuestra, sino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Crón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20:15)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día siguiente el rey Josafat arengó a su ejército. “Creed al Señor vuestro Dios, y estaréis seguros…” El coro se puso a cantar y alabar… cuando empezaron a cantar, Dios puso emboscadas y se mataron unos a otros.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(2 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Crón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20:21, 22)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Cómo afrontó el rey Josafat una oposición abrumadora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2 Crónicas 20:1- 30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Un asombroso efecto al que lo escucha y para el que canta una alabanza a Dios, como se vio al carcelero, Pablo y Silas; el efecto al que escucha, le llega el mensaje de esperanza y el que canta se fortalece en su Señor, esperando el cumplimiento de sus promesas.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apóstol Pablo tenía una fe viva, y tenía la mentalidad de Cristo, de servicio, cueste lo que cueste servir a Dios, gozoso en la esperanza, sufrido en la tribulación y constantes en la oración, alabando con cánticos.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Tengamos la mentalidad de Pablo y Silas.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 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¿Qué efecto tuvo los cánticos de Pablo y Silas en la cárcel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Hechos 16:16-34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fortalecer nuestra vida con cánticos y transmitir esperanza con nuestras alabanzas.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tener hábitos de alabanzas a Dios?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motivar a los cristianos, deben fortalecerse reconociendo las obras maravillosas del Creador y alabarlo.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68647</TotalTime>
  <Words>951</Words>
  <Application>Microsoft Office PowerPoint</Application>
  <PresentationFormat>Presentación en pantalla (4:3)</PresentationFormat>
  <Paragraphs>100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¿Cuáles deben ser las razones de las alabanzas a Dios? Salmo 145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6463</cp:revision>
  <dcterms:created xsi:type="dcterms:W3CDTF">2007-04-17T14:25:21Z</dcterms:created>
  <dcterms:modified xsi:type="dcterms:W3CDTF">2022-08-22T23:16:12Z</dcterms:modified>
</cp:coreProperties>
</file>