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8/29/2022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03 de setiembre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TEMPLANZA EN EL CRISOL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Mateo 5:5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10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33572" y="1662579"/>
            <a:ext cx="5276854" cy="3957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los siervos de Dios triunfaron con mansedumbre.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tener el carácter de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aprender la mansedumbre de Cristo Jesús.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con mansedumbre,  imitando a su Maestro Jesucristo.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es la mansedumbre?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entendemos la mansedumbre de Moisés?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¿Cristo Jesús nos dio ejemplo de mansedumbre?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 la capacidad que Dios nos da para soportar situaciones difíciles, como: críticas, chismes, insultos y agresiones físicas con paciencia y sin resentimiento.”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“Moisés fue llamado a soportar olas interminables de chismes y críticas al conducir al pueblo a la tierra prometida.”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“José fue llamado a una experiencia que implicó traición y cárcel cuando ocupaba un puesto de servicio en Egipto.”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 Jesús le dieron una bofetada, diciendo: “¿Así respondes a la sacerdote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?.” 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(Juan 18:19-23)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es la mansedumbre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Mateo 5:5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habla del carácter de Moisés y dice: “Aquel varón Moisés era muy manso, más que todos los hombres que había sobre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(Núm. 12:3)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Un líder manso intercede por su pueblo, por los pecadores. “Moisés oró al Señor su Dios, y dijo: Señor, ¿Por qué se encenderá tu ira en tu pueblo, que tu sacaste de Egipto con gran fortaleza.”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32:11)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murieron Coré y los 250 hombres. “Al día siguiente toda la congregación de Israel murmuró contra Moisés, y dijeron: Vosotros estáis matando al pueblo del Señor.” Ellos intercedieron.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(Núm. 16:41)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entendemos la mansedumbre de Moisés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Números 12:3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Jesús dijo: “Aprended de mí, que soy manso y humilde...”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11:29)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ejemplos más poderosos de mansedumbre en el crisol proviene de Jesús.”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Caifás y Pilato interrogaron, Jesús podría haber dicho y hecho muchas cosas para corregir la situación y justificarse, pero no lo hizo. Su silencio fue un testimonio de su mansedumbre.”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 haciendo el bien sois afligidos, y soportáis, esto ciertamente es agradable ante Dios. Para eso fuisteis llamados, porque también Cristo padeció por vosotros, dejándoos ejemplo, para que sigáis sus pisadas…”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Pedro 2:20-23)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¿Cristo Jesús nos dio ejemplo de mansedumbre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Mateo 11:29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tener el carácter de Cristo Jesús, usar la mansedumbre, la humildad, para tener victoria, con esa prenda ingresar el reino eterno.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tener la mansedumbre de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Jeús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los consejos de Dios para tener el carácter de Jesús.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68866</TotalTime>
  <Words>909</Words>
  <Application>Microsoft Office PowerPoint</Application>
  <PresentationFormat>Presentación en pantalla (4:3)</PresentationFormat>
  <Paragraphs>99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es la mansedumbre? Mateo 5:5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6480</cp:revision>
  <dcterms:created xsi:type="dcterms:W3CDTF">2007-04-17T14:25:21Z</dcterms:created>
  <dcterms:modified xsi:type="dcterms:W3CDTF">2022-08-29T22:02:21Z</dcterms:modified>
</cp:coreProperties>
</file>