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9/11/2022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17 de setiembre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MORIR COMO UNA SEMILLA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12:24</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12</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345283" y="1662579"/>
            <a:ext cx="4453432" cy="395763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de como morir al pecado y al yo.</a:t>
            </a:r>
          </a:p>
          <a:p>
            <a:pPr eaLnBrk="1" hangingPunct="1">
              <a:lnSpc>
                <a:spcPct val="90000"/>
              </a:lnSpc>
            </a:pPr>
            <a:r>
              <a:rPr lang="es-MX" sz="2400" b="1" dirty="0">
                <a:solidFill>
                  <a:schemeClr val="accent6">
                    <a:lumMod val="75000"/>
                  </a:schemeClr>
                </a:solidFill>
              </a:rPr>
              <a:t>SENTIR el deseo de tener una mente renovada.</a:t>
            </a:r>
          </a:p>
          <a:p>
            <a:pPr eaLnBrk="1" hangingPunct="1">
              <a:lnSpc>
                <a:spcPct val="90000"/>
              </a:lnSpc>
            </a:pPr>
            <a:r>
              <a:rPr lang="es-MX" sz="2400" b="1" dirty="0">
                <a:solidFill>
                  <a:schemeClr val="accent6">
                    <a:lumMod val="75000"/>
                  </a:schemeClr>
                </a:solidFill>
              </a:rPr>
              <a:t>HACER la decisión de morir al pecado.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con mente renovada y está dispuesto a escuchar y servir.</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¿Debemos someternos como Jesús a Dios para servirle?</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¿Hay peligro en la autosuficiencia para obedecer a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¿Debemos ofrecernos como sacrificio vivo a Dios para servirle?</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Sí, como lo hizo Jesús nuestro Redentor. La Escritura dice: “Haya en vosotros el mismo sentir que hubo en Cristo Jesús. Quien aunque era de condición divina, no quiso aferrarse a su igualdad con Dios, sino que se despojó a sí mismo, tomó la condición de siervo, y se hizo semejante a los hombres. Y al tomar la condición de hombre, se humilló a sí mismo, y se hizo obediente hasta la muerte, y muerte de cruz.” </a:t>
            </a:r>
            <a:r>
              <a:rPr lang="es-ES" sz="1800" b="1" dirty="0">
                <a:solidFill>
                  <a:schemeClr val="accent6">
                    <a:lumMod val="50000"/>
                  </a:schemeClr>
                </a:solidFill>
              </a:rPr>
              <a:t>(Fil. 2:5- 8)</a:t>
            </a:r>
          </a:p>
          <a:p>
            <a:r>
              <a:rPr lang="es-ES" sz="2400" b="1" dirty="0">
                <a:solidFill>
                  <a:schemeClr val="accent6">
                    <a:lumMod val="50000"/>
                  </a:schemeClr>
                </a:solidFill>
              </a:rPr>
              <a:t>“Para estar en condición de salvarnos, Jesús renunció a su igualdad con el Padre y se trasladó a la tierra en la condición de un ser humano y sus limitaciones.”</a:t>
            </a:r>
            <a:r>
              <a:rPr lang="es-ES" sz="1800" b="1" dirty="0">
                <a:solidFill>
                  <a:schemeClr val="accent6">
                    <a:lumMod val="50000"/>
                  </a:schemeClr>
                </a:solidFill>
              </a:rPr>
              <a:t>(GEB 129)</a:t>
            </a:r>
          </a:p>
          <a:p>
            <a:endParaRPr lang="es-ES" sz="2400" b="1" dirty="0">
              <a:solidFill>
                <a:schemeClr val="accent6">
                  <a:lumMod val="50000"/>
                </a:schemeClr>
              </a:solidFill>
            </a:endParaRP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Debemos someternos como Jesús a Dios para servirle</a:t>
            </a:r>
            <a:r>
              <a:rPr lang="es-MX" sz="2400" b="1" dirty="0">
                <a:solidFill>
                  <a:srgbClr val="FFFFCC"/>
                </a:solidFill>
              </a:rPr>
              <a:t>? </a:t>
            </a:r>
            <a:r>
              <a:rPr lang="es-MX" sz="2000" b="1" dirty="0">
                <a:solidFill>
                  <a:srgbClr val="FFCC99"/>
                </a:solidFill>
              </a:rPr>
              <a:t>Filipenses 2:5- 9</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Sí, la autosuficiencia le llevó al fracaso a Eva y al rey Saúl.</a:t>
            </a:r>
          </a:p>
          <a:p>
            <a:r>
              <a:rPr lang="es-ES" sz="2400" b="1" dirty="0">
                <a:solidFill>
                  <a:schemeClr val="accent6">
                    <a:lumMod val="50000"/>
                  </a:schemeClr>
                </a:solidFill>
              </a:rPr>
              <a:t>“Cuando Eva pecó en el Jardín del Edén, no fue simplemente, porque dudó de la palabra de Dios. La raíz del problema era que ella creyó que tenía suficiente sabiduría para decidir por sí misma lo que era bueno. Confío en su propio juicio.”</a:t>
            </a:r>
            <a:r>
              <a:rPr lang="es-ES" sz="1800" b="1" dirty="0">
                <a:solidFill>
                  <a:schemeClr val="accent6">
                    <a:lumMod val="50000"/>
                  </a:schemeClr>
                </a:solidFill>
              </a:rPr>
              <a:t> (GEB 132)</a:t>
            </a:r>
          </a:p>
          <a:p>
            <a:r>
              <a:rPr lang="es-ES" sz="2400" b="1" dirty="0">
                <a:solidFill>
                  <a:schemeClr val="accent6">
                    <a:lumMod val="50000"/>
                  </a:schemeClr>
                </a:solidFill>
              </a:rPr>
              <a:t>Encontramos tres pasos en la caída de Saúl.</a:t>
            </a:r>
          </a:p>
          <a:p>
            <a:r>
              <a:rPr lang="es-ES" sz="2400" b="1" dirty="0">
                <a:solidFill>
                  <a:schemeClr val="accent6">
                    <a:lumMod val="50000"/>
                  </a:schemeClr>
                </a:solidFill>
              </a:rPr>
              <a:t>1. Confianza en la vista humana. Dijo: Vi.</a:t>
            </a:r>
            <a:r>
              <a:rPr lang="es-ES" sz="1800" b="1" dirty="0">
                <a:solidFill>
                  <a:schemeClr val="accent6">
                    <a:lumMod val="50000"/>
                  </a:schemeClr>
                </a:solidFill>
              </a:rPr>
              <a:t>(1 Sam. 13:11)</a:t>
            </a:r>
          </a:p>
          <a:p>
            <a:r>
              <a:rPr lang="es-ES" sz="2400" b="1" dirty="0">
                <a:solidFill>
                  <a:schemeClr val="accent6">
                    <a:lumMod val="50000"/>
                  </a:schemeClr>
                </a:solidFill>
              </a:rPr>
              <a:t>2. El pensamiento humano le lleva a sentimiento humano. Pasó a “me dije”. </a:t>
            </a:r>
            <a:r>
              <a:rPr lang="es-ES" sz="1800" b="1" dirty="0">
                <a:solidFill>
                  <a:schemeClr val="accent6">
                    <a:lumMod val="50000"/>
                  </a:schemeClr>
                </a:solidFill>
              </a:rPr>
              <a:t>(1 Sam. 13:12)</a:t>
            </a:r>
          </a:p>
          <a:p>
            <a:r>
              <a:rPr lang="es-ES" sz="2400" b="1" dirty="0">
                <a:solidFill>
                  <a:schemeClr val="accent6">
                    <a:lumMod val="50000"/>
                  </a:schemeClr>
                </a:solidFill>
              </a:rPr>
              <a:t>3. Actúa confiando en su autosuficiencia.</a:t>
            </a:r>
            <a:r>
              <a:rPr lang="es-ES" sz="1800" b="1" dirty="0">
                <a:solidFill>
                  <a:schemeClr val="accent6">
                    <a:lumMod val="50000"/>
                  </a:schemeClr>
                </a:solidFill>
              </a:rPr>
              <a:t>(Id)</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Hay peligro en la autosuficiencia para obedecer a Dios</a:t>
            </a:r>
            <a:r>
              <a:rPr lang="es-MX" sz="2400" b="1" dirty="0">
                <a:solidFill>
                  <a:srgbClr val="FFFFCC"/>
                </a:solidFill>
              </a:rPr>
              <a:t>?</a:t>
            </a:r>
            <a:r>
              <a:rPr lang="es-MX" sz="2400" b="1" dirty="0">
                <a:solidFill>
                  <a:srgbClr val="FFCC99"/>
                </a:solidFill>
              </a:rPr>
              <a:t> </a:t>
            </a:r>
            <a:r>
              <a:rPr lang="es-MX" sz="2000" b="1" dirty="0">
                <a:solidFill>
                  <a:srgbClr val="FFCC99"/>
                </a:solidFill>
              </a:rPr>
              <a:t>1 Samuel 13:1-14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Sí, la Escritura dice: “Así hermanos, por la tierna misericordia de Dios, os ruego que presentéis vuestro cuerpo en sacrificio vivo, santo y agradable a Dios, que es vuestro culto espiritual.” </a:t>
            </a:r>
            <a:r>
              <a:rPr lang="es-ES" sz="1800" b="1" dirty="0">
                <a:solidFill>
                  <a:schemeClr val="accent6">
                    <a:lumMod val="50000"/>
                  </a:schemeClr>
                </a:solidFill>
              </a:rPr>
              <a:t>(Rom. 12:1)</a:t>
            </a:r>
          </a:p>
          <a:p>
            <a:r>
              <a:rPr lang="es-ES" sz="2400" b="1" dirty="0">
                <a:solidFill>
                  <a:schemeClr val="accent6">
                    <a:lumMod val="50000"/>
                  </a:schemeClr>
                </a:solidFill>
              </a:rPr>
              <a:t>“Nuestra mente se renueve.” </a:t>
            </a:r>
            <a:r>
              <a:rPr lang="es-ES" sz="1800" b="1" dirty="0">
                <a:solidFill>
                  <a:schemeClr val="accent6">
                    <a:lumMod val="50000"/>
                  </a:schemeClr>
                </a:solidFill>
              </a:rPr>
              <a:t>(Rom. 12:2) </a:t>
            </a:r>
            <a:r>
              <a:rPr lang="es-ES" sz="2400" b="1" dirty="0">
                <a:solidFill>
                  <a:schemeClr val="accent6">
                    <a:lumMod val="50000"/>
                  </a:schemeClr>
                </a:solidFill>
              </a:rPr>
              <a:t>.Solo la mente verdaderamente renovada puede comprender la voluntad de Dios. Pero esta renovación depende primero de nuestra muerte a nosotros mismos… Cuando algunos aspectos de nuestra vida todavía no murieron al yo completamente, Dios permite que los crisoles nos llamen la atención.”</a:t>
            </a:r>
            <a:r>
              <a:rPr lang="es-ES" sz="1800" b="1" dirty="0">
                <a:solidFill>
                  <a:schemeClr val="accent6">
                    <a:lumMod val="50000"/>
                  </a:schemeClr>
                </a:solidFill>
              </a:rPr>
              <a:t>(GEB 130) </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¿Debemos ofrecernos como sacrificio vivo a Dios para servirle</a:t>
            </a:r>
            <a:r>
              <a:rPr lang="es-MX" sz="2400" b="1" dirty="0">
                <a:solidFill>
                  <a:srgbClr val="FFFFCC"/>
                </a:solidFill>
              </a:rPr>
              <a:t>? </a:t>
            </a:r>
            <a:r>
              <a:rPr lang="es-MX" sz="2000" b="1" dirty="0">
                <a:solidFill>
                  <a:srgbClr val="FFCC99"/>
                </a:solidFill>
              </a:rPr>
              <a:t>Romanos 12:1, 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entregar a Dios nuestro ser y que ya no reine el yo. Que Dios reine en nuestro corazón, para que renueve nuestra mente.</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entregar tu ser a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experiencias de morir al egoísmo y vivir para Dios.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69168</TotalTime>
  <Words>948</Words>
  <Application>Microsoft Office PowerPoint</Application>
  <PresentationFormat>Presentación en pantalla (4:3)</PresentationFormat>
  <Paragraphs>99</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¿Debemos someternos como Jesús a Dios para servirle? Filipenses 2:5- 9</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6506</cp:revision>
  <dcterms:created xsi:type="dcterms:W3CDTF">2007-04-17T14:25:21Z</dcterms:created>
  <dcterms:modified xsi:type="dcterms:W3CDTF">2022-09-11T22:31:22Z</dcterms:modified>
</cp:coreProperties>
</file>