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7/31/2022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06 de agosto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LUCHANDO CON LA FUERZA DE CRISTO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Colosenses 1:29</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06</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255468" y="1803471"/>
            <a:ext cx="2633062" cy="367585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como debe cooperar con el poder divino.</a:t>
            </a:r>
          </a:p>
          <a:p>
            <a:pPr eaLnBrk="1" hangingPunct="1">
              <a:lnSpc>
                <a:spcPct val="90000"/>
              </a:lnSpc>
            </a:pPr>
            <a:r>
              <a:rPr lang="es-MX" sz="2400" b="1" dirty="0">
                <a:solidFill>
                  <a:schemeClr val="accent6">
                    <a:lumMod val="75000"/>
                  </a:schemeClr>
                </a:solidFill>
              </a:rPr>
              <a:t>SENTIR el deseo de ser un discípulo perseverante.</a:t>
            </a:r>
          </a:p>
          <a:p>
            <a:pPr eaLnBrk="1" hangingPunct="1">
              <a:lnSpc>
                <a:spcPct val="90000"/>
              </a:lnSpc>
            </a:pPr>
            <a:r>
              <a:rPr lang="es-MX" sz="2400" b="1" dirty="0">
                <a:solidFill>
                  <a:schemeClr val="accent6">
                    <a:lumMod val="75000"/>
                  </a:schemeClr>
                </a:solidFill>
              </a:rPr>
              <a:t>HACER la decisión de perseverar y alcanzar metas y objetivos.</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lucha con esfuerzo perseverante.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¿Cuál es el papel de la fuerza de voluntad en la batalla diaria?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¿Cómo controlar nuestros sentimientos y emociones negativas?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¿Por qué debemos perseverar, y no rendirnos en los crisoles de la vida?</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La fuerza humana debe cooperar al poder divino. “Si queremos lograr algo que valga la pena en esta vida, necesitamos tiempo y esfuerzo.” </a:t>
            </a:r>
            <a:r>
              <a:rPr lang="es-ES" sz="1800" b="1" dirty="0">
                <a:solidFill>
                  <a:schemeClr val="accent6">
                    <a:lumMod val="50000"/>
                  </a:schemeClr>
                </a:solidFill>
              </a:rPr>
              <a:t>(GEB 63)</a:t>
            </a:r>
            <a:endParaRPr lang="es-ES" sz="2400" b="1" dirty="0">
              <a:solidFill>
                <a:schemeClr val="accent6">
                  <a:lumMod val="50000"/>
                </a:schemeClr>
              </a:solidFill>
            </a:endParaRPr>
          </a:p>
          <a:p>
            <a:r>
              <a:rPr lang="es-ES" sz="2400" b="1" dirty="0">
                <a:solidFill>
                  <a:schemeClr val="accent6">
                    <a:lumMod val="50000"/>
                  </a:schemeClr>
                </a:solidFill>
              </a:rPr>
              <a:t>“Lo que necesitamos entender es la verdadera fuerza de voluntad. Este es el poder que gobierna en la naturaleza del hombre: el poder de decidir o de elegir. </a:t>
            </a:r>
            <a:r>
              <a:rPr lang="es-ES" sz="1800" b="1" dirty="0">
                <a:solidFill>
                  <a:schemeClr val="accent6">
                    <a:lumMod val="50000"/>
                  </a:schemeClr>
                </a:solidFill>
              </a:rPr>
              <a:t>(CC 42)</a:t>
            </a:r>
          </a:p>
          <a:p>
            <a:r>
              <a:rPr lang="es-ES" sz="2400" b="1" dirty="0">
                <a:solidFill>
                  <a:schemeClr val="accent6">
                    <a:lumMod val="50000"/>
                  </a:schemeClr>
                </a:solidFill>
              </a:rPr>
              <a:t>“Tu no puedes cambiar tu corazón, tu no puedes por ti mismo sus afectos a Dios; pero puede elegir servirlo. Puedes darle tu voluntad; entonces él obrará en ti tanto el querer como el hacer de acuerdo  con su voluntad. </a:t>
            </a:r>
            <a:r>
              <a:rPr lang="es-ES" sz="1600" b="1" dirty="0">
                <a:solidFill>
                  <a:schemeClr val="accent6">
                    <a:lumMod val="50000"/>
                  </a:schemeClr>
                </a:solidFill>
              </a:rPr>
              <a:t>De este modo tu naturaleza entera será puesta bajo el dominio del Espíritu de Cristo.”(</a:t>
            </a:r>
            <a:r>
              <a:rPr lang="es-ES" sz="1800" b="1" dirty="0">
                <a:solidFill>
                  <a:schemeClr val="accent6">
                    <a:lumMod val="50000"/>
                  </a:schemeClr>
                </a:solidFill>
              </a:rPr>
              <a:t>GEB 55)</a:t>
            </a:r>
          </a:p>
          <a:p>
            <a:endParaRPr lang="es-ES" sz="2400" b="1" dirty="0">
              <a:solidFill>
                <a:schemeClr val="accent6">
                  <a:lumMod val="50000"/>
                </a:schemeClr>
              </a:solidFill>
            </a:endParaRPr>
          </a:p>
          <a:p>
            <a:pPr marL="0" indent="0">
              <a:buNone/>
            </a:pPr>
            <a:r>
              <a:rPr lang="es-ES" sz="2400" b="1" dirty="0">
                <a:solidFill>
                  <a:schemeClr val="accent6">
                    <a:lumMod val="50000"/>
                  </a:schemeClr>
                </a:solidFill>
              </a:rPr>
              <a:t>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Cuál es el papel de la fuerza de voluntad en la batalla diaria</a:t>
            </a:r>
            <a:r>
              <a:rPr lang="es-MX" sz="2400" b="1" dirty="0">
                <a:solidFill>
                  <a:srgbClr val="FFFFCC"/>
                </a:solidFill>
              </a:rPr>
              <a:t>? </a:t>
            </a:r>
            <a:r>
              <a:rPr lang="es-MX" sz="2000" b="1" dirty="0">
                <a:solidFill>
                  <a:srgbClr val="FFCC99"/>
                </a:solidFill>
              </a:rPr>
              <a:t>Colosenses 1:28, 29</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Entregando nuestra voluntad a Dios. “Uno de los mayores enemigos de nuestra voluntad son nuestros propios sentimientos… ¿Que tengo ganas de comer para la cena? ¿Qué tengo ganas de hacer hoy? De esta manera, los sentimientos han llegado estar íntimamente relacionados con nuestra toma de decisiones.” </a:t>
            </a:r>
            <a:r>
              <a:rPr lang="es-ES" sz="1800" b="1" dirty="0">
                <a:solidFill>
                  <a:schemeClr val="accent6">
                    <a:lumMod val="50000"/>
                  </a:schemeClr>
                </a:solidFill>
              </a:rPr>
              <a:t>(GEB 64)</a:t>
            </a:r>
          </a:p>
          <a:p>
            <a:r>
              <a:rPr lang="es-ES" sz="2400" b="1" dirty="0">
                <a:solidFill>
                  <a:schemeClr val="accent6">
                    <a:lumMod val="50000"/>
                  </a:schemeClr>
                </a:solidFill>
              </a:rPr>
              <a:t>“Por medio del correcto ejercicio de la voluntad puede obrarse un cambio completo en tu vida. Al entregar tu vida a Cristo tu unes el poder que está por encima de todos los principados y potestades. Tendrás fuerza de lo alto para sostenerte firme.” </a:t>
            </a:r>
            <a:r>
              <a:rPr lang="es-ES" sz="1800" b="1" dirty="0">
                <a:solidFill>
                  <a:schemeClr val="accent6">
                    <a:lumMod val="50000"/>
                  </a:schemeClr>
                </a:solidFill>
              </a:rPr>
              <a:t>(CC 42)</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Cómo controlar nuestros sentimientos y emociones negativas</a:t>
            </a:r>
            <a:r>
              <a:rPr lang="es-MX" sz="2400" b="1" dirty="0">
                <a:solidFill>
                  <a:srgbClr val="FFFFCC"/>
                </a:solidFill>
              </a:rPr>
              <a:t>?</a:t>
            </a:r>
            <a:r>
              <a:rPr lang="es-MX" sz="2400" b="1" dirty="0">
                <a:solidFill>
                  <a:srgbClr val="FFCC99"/>
                </a:solidFill>
              </a:rPr>
              <a:t> </a:t>
            </a:r>
            <a:r>
              <a:rPr lang="es-MX" sz="2000" b="1" dirty="0">
                <a:solidFill>
                  <a:srgbClr val="FFCC99"/>
                </a:solidFill>
              </a:rPr>
              <a:t>1 Pedro 1:13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Porque la perseverancia, es uno de los valores espirituales que debe cultivar el cristiano, para ser leal a nuestro Redentor.</a:t>
            </a:r>
          </a:p>
          <a:p>
            <a:r>
              <a:rPr lang="es-ES" sz="2400" b="1" dirty="0">
                <a:solidFill>
                  <a:schemeClr val="accent6">
                    <a:lumMod val="50000"/>
                  </a:schemeClr>
                </a:solidFill>
              </a:rPr>
              <a:t>“Podemos saber lo que está bien y ejercitar nuestra voluntad para hacer lo correcto; pero cuando estamos bajo presión, puede ser difícil mantenerse aferrado a Dios y a sus promesas… seguir adelante a pesar de querer darse por vencido.” </a:t>
            </a:r>
            <a:r>
              <a:rPr lang="es-ES" sz="1800" b="1" dirty="0">
                <a:solidFill>
                  <a:schemeClr val="accent6">
                    <a:lumMod val="50000"/>
                  </a:schemeClr>
                </a:solidFill>
              </a:rPr>
              <a:t>(GEB 66)</a:t>
            </a:r>
          </a:p>
          <a:p>
            <a:r>
              <a:rPr lang="es-ES" sz="2400" b="1" dirty="0">
                <a:solidFill>
                  <a:schemeClr val="accent6">
                    <a:lumMod val="50000"/>
                  </a:schemeClr>
                </a:solidFill>
              </a:rPr>
              <a:t>“Uno de los mayores ejemplos de perseverancia en la Biblia es Jacob… Luchaba con alguien, que en realidad era Jesús, se le dislocó la cadera.” Perseveró hasta alcanzar la bendición. </a:t>
            </a:r>
            <a:r>
              <a:rPr lang="es-ES" sz="1800" b="1" dirty="0">
                <a:solidFill>
                  <a:schemeClr val="accent6">
                    <a:lumMod val="50000"/>
                  </a:schemeClr>
                </a:solidFill>
              </a:rPr>
              <a:t>(Id) </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¿Por qué debemos perseverar, y no rendirnos en los crisoles de la vida</a:t>
            </a:r>
            <a:r>
              <a:rPr lang="es-MX" sz="2400" b="1" dirty="0">
                <a:solidFill>
                  <a:srgbClr val="FFFFCC"/>
                </a:solidFill>
              </a:rPr>
              <a:t>? </a:t>
            </a:r>
            <a:r>
              <a:rPr lang="es-MX" sz="2000" b="1" dirty="0">
                <a:solidFill>
                  <a:srgbClr val="FFCC99"/>
                </a:solidFill>
              </a:rPr>
              <a:t>Proverbios 23:17; Génesis 32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perseverar uniendo nuestra fuerza al poder divino y alcanzar metas y objetivos.</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ser perseverante a pesar del crisol de la vida?</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ejemplos de perseverancia y motivar para se perseverantes.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68044</TotalTime>
  <Words>941</Words>
  <Application>Microsoft Office PowerPoint</Application>
  <PresentationFormat>Presentación en pantalla (4:3)</PresentationFormat>
  <Paragraphs>97</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¿Cuál es el papel de la fuerza de voluntad en la batalla diaria? Colosenses 1:28, 29</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6428</cp:revision>
  <dcterms:created xsi:type="dcterms:W3CDTF">2007-04-17T14:25:21Z</dcterms:created>
  <dcterms:modified xsi:type="dcterms:W3CDTF">2022-08-01T00:38:45Z</dcterms:modified>
</cp:coreProperties>
</file>