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5" r:id="rId1"/>
  </p:sldMasterIdLst>
  <p:notesMasterIdLst>
    <p:notesMasterId r:id="rId12"/>
  </p:notesMasterIdLst>
  <p:sldIdLst>
    <p:sldId id="256" r:id="rId2"/>
    <p:sldId id="284" r:id="rId3"/>
    <p:sldId id="285" r:id="rId4"/>
    <p:sldId id="286" r:id="rId5"/>
    <p:sldId id="265" r:id="rId6"/>
    <p:sldId id="269" r:id="rId7"/>
    <p:sldId id="282" r:id="rId8"/>
    <p:sldId id="279" r:id="rId9"/>
    <p:sldId id="263" r:id="rId10"/>
    <p:sldId id="281" r:id="rId11"/>
  </p:sldIdLst>
  <p:sldSz cx="9144000" cy="6858000" type="screen4x3"/>
  <p:notesSz cx="6858000" cy="9144000"/>
  <p:defaultTextStyle>
    <a:defPPr>
      <a:defRPr lang="es-MX"/>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6600"/>
    <a:srgbClr val="FFFF07"/>
    <a:srgbClr val="F2021F"/>
    <a:srgbClr val="F33F6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p:cViewPr varScale="1">
        <p:scale>
          <a:sx n="72" d="100"/>
          <a:sy n="72" d="100"/>
        </p:scale>
        <p:origin x="1350"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0D3446F-5817-4C25-929D-4F180A64F446}" type="datetimeFigureOut">
              <a:rPr lang="en-US" smtClean="0"/>
              <a:pPr/>
              <a:t>7/31/2022</a:t>
            </a:fld>
            <a:endParaRPr lang="en-US"/>
          </a:p>
        </p:txBody>
      </p:sp>
      <p:sp>
        <p:nvSpPr>
          <p:cNvPr id="4" name="Marcador de imagen de diapositiva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8CF0B65-7D7D-4124-8CC2-64ACEAB319AA}" type="slidenum">
              <a:rPr lang="en-US" smtClean="0"/>
              <a:pPr/>
              <a:t>‹Nº›</a:t>
            </a:fld>
            <a:endParaRPr lang="en-US"/>
          </a:p>
        </p:txBody>
      </p:sp>
    </p:spTree>
    <p:extLst>
      <p:ext uri="{BB962C8B-B14F-4D97-AF65-F5344CB8AC3E}">
        <p14:creationId xmlns:p14="http://schemas.microsoft.com/office/powerpoint/2010/main" val="37569866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n-US" dirty="0"/>
          </a:p>
        </p:txBody>
      </p:sp>
      <p:sp>
        <p:nvSpPr>
          <p:cNvPr id="4" name="Marcador de número de diapositiva 3"/>
          <p:cNvSpPr>
            <a:spLocks noGrp="1"/>
          </p:cNvSpPr>
          <p:nvPr>
            <p:ph type="sldNum" sz="quarter" idx="10"/>
          </p:nvPr>
        </p:nvSpPr>
        <p:spPr/>
        <p:txBody>
          <a:bodyPr/>
          <a:lstStyle/>
          <a:p>
            <a:fld id="{88CF0B65-7D7D-4124-8CC2-64ACEAB319AA}" type="slidenum">
              <a:rPr lang="en-US" smtClean="0"/>
              <a:pPr/>
              <a:t>5</a:t>
            </a:fld>
            <a:endParaRPr lang="en-US"/>
          </a:p>
        </p:txBody>
      </p:sp>
    </p:spTree>
    <p:extLst>
      <p:ext uri="{BB962C8B-B14F-4D97-AF65-F5344CB8AC3E}">
        <p14:creationId xmlns:p14="http://schemas.microsoft.com/office/powerpoint/2010/main" val="19461554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n-US" dirty="0"/>
          </a:p>
        </p:txBody>
      </p:sp>
      <p:sp>
        <p:nvSpPr>
          <p:cNvPr id="4" name="Marcador de número de diapositiva 3"/>
          <p:cNvSpPr>
            <a:spLocks noGrp="1"/>
          </p:cNvSpPr>
          <p:nvPr>
            <p:ph type="sldNum" sz="quarter" idx="10"/>
          </p:nvPr>
        </p:nvSpPr>
        <p:spPr/>
        <p:txBody>
          <a:bodyPr/>
          <a:lstStyle/>
          <a:p>
            <a:fld id="{88CF0B65-7D7D-4124-8CC2-64ACEAB319AA}" type="slidenum">
              <a:rPr lang="en-US" smtClean="0"/>
              <a:pPr/>
              <a:t>6</a:t>
            </a:fld>
            <a:endParaRPr lang="en-US"/>
          </a:p>
        </p:txBody>
      </p:sp>
    </p:spTree>
    <p:extLst>
      <p:ext uri="{BB962C8B-B14F-4D97-AF65-F5344CB8AC3E}">
        <p14:creationId xmlns:p14="http://schemas.microsoft.com/office/powerpoint/2010/main" val="6098588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PE" dirty="0"/>
              <a:t> </a:t>
            </a:r>
            <a:endParaRPr lang="en-US" dirty="0"/>
          </a:p>
        </p:txBody>
      </p:sp>
      <p:sp>
        <p:nvSpPr>
          <p:cNvPr id="4" name="Marcador de número de diapositiva 3"/>
          <p:cNvSpPr>
            <a:spLocks noGrp="1"/>
          </p:cNvSpPr>
          <p:nvPr>
            <p:ph type="sldNum" sz="quarter" idx="10"/>
          </p:nvPr>
        </p:nvSpPr>
        <p:spPr/>
        <p:txBody>
          <a:bodyPr/>
          <a:lstStyle/>
          <a:p>
            <a:fld id="{88CF0B65-7D7D-4124-8CC2-64ACEAB319AA}" type="slidenum">
              <a:rPr lang="en-US" smtClean="0"/>
              <a:pPr/>
              <a:t>7</a:t>
            </a:fld>
            <a:endParaRPr lang="en-US"/>
          </a:p>
        </p:txBody>
      </p:sp>
    </p:spTree>
    <p:extLst>
      <p:ext uri="{BB962C8B-B14F-4D97-AF65-F5344CB8AC3E}">
        <p14:creationId xmlns:p14="http://schemas.microsoft.com/office/powerpoint/2010/main" val="23899007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contenido"/>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Rectangle 8"/>
          <p:cNvSpPr>
            <a:spLocks noGrp="1" noChangeArrowheads="1"/>
          </p:cNvSpPr>
          <p:nvPr>
            <p:ph type="dt" sz="half" idx="10"/>
          </p:nvPr>
        </p:nvSpPr>
        <p:spPr>
          <a:ln/>
        </p:spPr>
        <p:txBody>
          <a:bodyPr/>
          <a:lstStyle>
            <a:lvl1pPr>
              <a:defRPr/>
            </a:lvl1pPr>
          </a:lstStyle>
          <a:p>
            <a:pPr>
              <a:defRPr/>
            </a:pPr>
            <a:endParaRPr lang="es-MX"/>
          </a:p>
        </p:txBody>
      </p:sp>
      <p:sp>
        <p:nvSpPr>
          <p:cNvPr id="5" name="Rectangle 9"/>
          <p:cNvSpPr>
            <a:spLocks noGrp="1" noChangeArrowheads="1"/>
          </p:cNvSpPr>
          <p:nvPr>
            <p:ph type="ftr" sz="quarter" idx="11"/>
          </p:nvPr>
        </p:nvSpPr>
        <p:spPr>
          <a:ln/>
        </p:spPr>
        <p:txBody>
          <a:bodyPr/>
          <a:lstStyle>
            <a:lvl1pPr>
              <a:defRPr/>
            </a:lvl1pPr>
          </a:lstStyle>
          <a:p>
            <a:pPr>
              <a:defRPr/>
            </a:pPr>
            <a:endParaRPr lang="es-MX"/>
          </a:p>
        </p:txBody>
      </p:sp>
      <p:sp>
        <p:nvSpPr>
          <p:cNvPr id="6" name="Rectangle 10"/>
          <p:cNvSpPr>
            <a:spLocks noGrp="1" noChangeArrowheads="1"/>
          </p:cNvSpPr>
          <p:nvPr>
            <p:ph type="sldNum" sz="quarter" idx="12"/>
          </p:nvPr>
        </p:nvSpPr>
        <p:spPr>
          <a:ln/>
        </p:spPr>
        <p:txBody>
          <a:bodyPr/>
          <a:lstStyle>
            <a:lvl1pPr>
              <a:defRPr/>
            </a:lvl1pPr>
          </a:lstStyle>
          <a:p>
            <a:fld id="{3ED0F7BE-E3AA-46EA-A2AF-7CD581104091}" type="slidenum">
              <a:rPr lang="es-MX"/>
              <a:pPr/>
              <a:t>‹Nº›</a:t>
            </a:fld>
            <a:endParaRPr lang="es-MX"/>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450013" y="228600"/>
            <a:ext cx="2084387" cy="5791200"/>
          </a:xfrm>
        </p:spPr>
        <p:txBody>
          <a:bodyPr vert="eaVert"/>
          <a:lstStyle/>
          <a:p>
            <a:r>
              <a:rPr lang="es-ES"/>
              <a:t>Haga clic para modificar el estilo de título del patrón</a:t>
            </a:r>
          </a:p>
        </p:txBody>
      </p:sp>
      <p:sp>
        <p:nvSpPr>
          <p:cNvPr id="3" name="2 Marcador de texto vertical"/>
          <p:cNvSpPr>
            <a:spLocks noGrp="1"/>
          </p:cNvSpPr>
          <p:nvPr>
            <p:ph type="body" orient="vert" idx="1"/>
          </p:nvPr>
        </p:nvSpPr>
        <p:spPr>
          <a:xfrm>
            <a:off x="195263" y="228600"/>
            <a:ext cx="6102350" cy="5791200"/>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Rectangle 8"/>
          <p:cNvSpPr>
            <a:spLocks noGrp="1" noChangeArrowheads="1"/>
          </p:cNvSpPr>
          <p:nvPr>
            <p:ph type="dt" sz="half" idx="10"/>
          </p:nvPr>
        </p:nvSpPr>
        <p:spPr>
          <a:ln/>
        </p:spPr>
        <p:txBody>
          <a:bodyPr/>
          <a:lstStyle>
            <a:lvl1pPr>
              <a:defRPr/>
            </a:lvl1pPr>
          </a:lstStyle>
          <a:p>
            <a:pPr>
              <a:defRPr/>
            </a:pPr>
            <a:endParaRPr lang="es-MX"/>
          </a:p>
        </p:txBody>
      </p:sp>
      <p:sp>
        <p:nvSpPr>
          <p:cNvPr id="5" name="Rectangle 9"/>
          <p:cNvSpPr>
            <a:spLocks noGrp="1" noChangeArrowheads="1"/>
          </p:cNvSpPr>
          <p:nvPr>
            <p:ph type="ftr" sz="quarter" idx="11"/>
          </p:nvPr>
        </p:nvSpPr>
        <p:spPr>
          <a:ln/>
        </p:spPr>
        <p:txBody>
          <a:bodyPr/>
          <a:lstStyle>
            <a:lvl1pPr>
              <a:defRPr/>
            </a:lvl1pPr>
          </a:lstStyle>
          <a:p>
            <a:pPr>
              <a:defRPr/>
            </a:pPr>
            <a:endParaRPr lang="es-MX"/>
          </a:p>
        </p:txBody>
      </p:sp>
      <p:sp>
        <p:nvSpPr>
          <p:cNvPr id="6" name="Rectangle 10"/>
          <p:cNvSpPr>
            <a:spLocks noGrp="1" noChangeArrowheads="1"/>
          </p:cNvSpPr>
          <p:nvPr>
            <p:ph type="sldNum" sz="quarter" idx="12"/>
          </p:nvPr>
        </p:nvSpPr>
        <p:spPr>
          <a:ln/>
        </p:spPr>
        <p:txBody>
          <a:bodyPr/>
          <a:lstStyle>
            <a:lvl1pPr>
              <a:defRPr/>
            </a:lvl1pPr>
          </a:lstStyle>
          <a:p>
            <a:fld id="{623415EB-96B7-43E0-822F-C9D61E0D6D5A}" type="slidenum">
              <a:rPr lang="es-MX"/>
              <a:pPr/>
              <a:t>‹Nº›</a:t>
            </a:fld>
            <a:endParaRPr lang="es-MX"/>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a:t>Haga clic para modificar el estilo de título del patrón</a:t>
            </a:r>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a:t>Haga clic para modificar el estilo de texto del patrón</a:t>
            </a:r>
          </a:p>
        </p:txBody>
      </p:sp>
      <p:sp>
        <p:nvSpPr>
          <p:cNvPr id="4" name="Rectangle 8"/>
          <p:cNvSpPr>
            <a:spLocks noGrp="1" noChangeArrowheads="1"/>
          </p:cNvSpPr>
          <p:nvPr>
            <p:ph type="dt" sz="half" idx="10"/>
          </p:nvPr>
        </p:nvSpPr>
        <p:spPr>
          <a:ln/>
        </p:spPr>
        <p:txBody>
          <a:bodyPr/>
          <a:lstStyle>
            <a:lvl1pPr>
              <a:defRPr/>
            </a:lvl1pPr>
          </a:lstStyle>
          <a:p>
            <a:pPr>
              <a:defRPr/>
            </a:pPr>
            <a:endParaRPr lang="es-MX"/>
          </a:p>
        </p:txBody>
      </p:sp>
      <p:sp>
        <p:nvSpPr>
          <p:cNvPr id="5" name="Rectangle 9"/>
          <p:cNvSpPr>
            <a:spLocks noGrp="1" noChangeArrowheads="1"/>
          </p:cNvSpPr>
          <p:nvPr>
            <p:ph type="ftr" sz="quarter" idx="11"/>
          </p:nvPr>
        </p:nvSpPr>
        <p:spPr>
          <a:ln/>
        </p:spPr>
        <p:txBody>
          <a:bodyPr/>
          <a:lstStyle>
            <a:lvl1pPr>
              <a:defRPr/>
            </a:lvl1pPr>
          </a:lstStyle>
          <a:p>
            <a:pPr>
              <a:defRPr/>
            </a:pPr>
            <a:endParaRPr lang="es-MX"/>
          </a:p>
        </p:txBody>
      </p:sp>
      <p:sp>
        <p:nvSpPr>
          <p:cNvPr id="6" name="Rectangle 10"/>
          <p:cNvSpPr>
            <a:spLocks noGrp="1" noChangeArrowheads="1"/>
          </p:cNvSpPr>
          <p:nvPr>
            <p:ph type="sldNum" sz="quarter" idx="12"/>
          </p:nvPr>
        </p:nvSpPr>
        <p:spPr>
          <a:ln/>
        </p:spPr>
        <p:txBody>
          <a:bodyPr/>
          <a:lstStyle>
            <a:lvl1pPr>
              <a:defRPr/>
            </a:lvl1pPr>
          </a:lstStyle>
          <a:p>
            <a:fld id="{EA168BFF-7334-4524-B060-8FA62EB200FE}" type="slidenum">
              <a:rPr lang="es-MX"/>
              <a:pPr/>
              <a:t>‹Nº›</a:t>
            </a:fld>
            <a:endParaRPr lang="es-MX"/>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contenido"/>
          <p:cNvSpPr>
            <a:spLocks noGrp="1"/>
          </p:cNvSpPr>
          <p:nvPr>
            <p:ph sz="half" idx="1"/>
          </p:nvPr>
        </p:nvSpPr>
        <p:spPr>
          <a:xfrm>
            <a:off x="609600" y="1600200"/>
            <a:ext cx="388620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contenido"/>
          <p:cNvSpPr>
            <a:spLocks noGrp="1"/>
          </p:cNvSpPr>
          <p:nvPr>
            <p:ph sz="half" idx="2"/>
          </p:nvPr>
        </p:nvSpPr>
        <p:spPr>
          <a:xfrm>
            <a:off x="4648200" y="1600200"/>
            <a:ext cx="388620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Rectangle 8"/>
          <p:cNvSpPr>
            <a:spLocks noGrp="1" noChangeArrowheads="1"/>
          </p:cNvSpPr>
          <p:nvPr>
            <p:ph type="dt" sz="half" idx="10"/>
          </p:nvPr>
        </p:nvSpPr>
        <p:spPr>
          <a:ln/>
        </p:spPr>
        <p:txBody>
          <a:bodyPr/>
          <a:lstStyle>
            <a:lvl1pPr>
              <a:defRPr/>
            </a:lvl1pPr>
          </a:lstStyle>
          <a:p>
            <a:pPr>
              <a:defRPr/>
            </a:pPr>
            <a:endParaRPr lang="es-MX"/>
          </a:p>
        </p:txBody>
      </p:sp>
      <p:sp>
        <p:nvSpPr>
          <p:cNvPr id="6" name="Rectangle 9"/>
          <p:cNvSpPr>
            <a:spLocks noGrp="1" noChangeArrowheads="1"/>
          </p:cNvSpPr>
          <p:nvPr>
            <p:ph type="ftr" sz="quarter" idx="11"/>
          </p:nvPr>
        </p:nvSpPr>
        <p:spPr>
          <a:ln/>
        </p:spPr>
        <p:txBody>
          <a:bodyPr/>
          <a:lstStyle>
            <a:lvl1pPr>
              <a:defRPr/>
            </a:lvl1pPr>
          </a:lstStyle>
          <a:p>
            <a:pPr>
              <a:defRPr/>
            </a:pPr>
            <a:endParaRPr lang="es-MX"/>
          </a:p>
        </p:txBody>
      </p:sp>
      <p:sp>
        <p:nvSpPr>
          <p:cNvPr id="7" name="Rectangle 10"/>
          <p:cNvSpPr>
            <a:spLocks noGrp="1" noChangeArrowheads="1"/>
          </p:cNvSpPr>
          <p:nvPr>
            <p:ph type="sldNum" sz="quarter" idx="12"/>
          </p:nvPr>
        </p:nvSpPr>
        <p:spPr>
          <a:ln/>
        </p:spPr>
        <p:txBody>
          <a:bodyPr/>
          <a:lstStyle>
            <a:lvl1pPr>
              <a:defRPr/>
            </a:lvl1pPr>
          </a:lstStyle>
          <a:p>
            <a:fld id="{0329015A-E9DF-4999-BA96-80B4C3B68754}" type="slidenum">
              <a:rPr lang="es-MX"/>
              <a:pPr/>
              <a:t>‹Nº›</a:t>
            </a:fld>
            <a:endParaRPr lang="es-MX"/>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p:spPr>
        <p:txBody>
          <a:bodyPr/>
          <a:lstStyle>
            <a:lvl1pPr>
              <a:defRPr/>
            </a:lvl1pPr>
          </a:lstStyle>
          <a:p>
            <a:r>
              <a:rPr lang="es-ES"/>
              <a:t>Haga clic para modificar el estilo de título del patrón</a:t>
            </a:r>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Rectangle 8"/>
          <p:cNvSpPr>
            <a:spLocks noGrp="1" noChangeArrowheads="1"/>
          </p:cNvSpPr>
          <p:nvPr>
            <p:ph type="dt" sz="half" idx="10"/>
          </p:nvPr>
        </p:nvSpPr>
        <p:spPr>
          <a:ln/>
        </p:spPr>
        <p:txBody>
          <a:bodyPr/>
          <a:lstStyle>
            <a:lvl1pPr>
              <a:defRPr/>
            </a:lvl1pPr>
          </a:lstStyle>
          <a:p>
            <a:pPr>
              <a:defRPr/>
            </a:pPr>
            <a:endParaRPr lang="es-MX"/>
          </a:p>
        </p:txBody>
      </p:sp>
      <p:sp>
        <p:nvSpPr>
          <p:cNvPr id="8" name="Rectangle 9"/>
          <p:cNvSpPr>
            <a:spLocks noGrp="1" noChangeArrowheads="1"/>
          </p:cNvSpPr>
          <p:nvPr>
            <p:ph type="ftr" sz="quarter" idx="11"/>
          </p:nvPr>
        </p:nvSpPr>
        <p:spPr>
          <a:ln/>
        </p:spPr>
        <p:txBody>
          <a:bodyPr/>
          <a:lstStyle>
            <a:lvl1pPr>
              <a:defRPr/>
            </a:lvl1pPr>
          </a:lstStyle>
          <a:p>
            <a:pPr>
              <a:defRPr/>
            </a:pPr>
            <a:endParaRPr lang="es-MX"/>
          </a:p>
        </p:txBody>
      </p:sp>
      <p:sp>
        <p:nvSpPr>
          <p:cNvPr id="9" name="Rectangle 10"/>
          <p:cNvSpPr>
            <a:spLocks noGrp="1" noChangeArrowheads="1"/>
          </p:cNvSpPr>
          <p:nvPr>
            <p:ph type="sldNum" sz="quarter" idx="12"/>
          </p:nvPr>
        </p:nvSpPr>
        <p:spPr>
          <a:ln/>
        </p:spPr>
        <p:txBody>
          <a:bodyPr/>
          <a:lstStyle>
            <a:lvl1pPr>
              <a:defRPr/>
            </a:lvl1pPr>
          </a:lstStyle>
          <a:p>
            <a:fld id="{CC867857-65F8-4624-9800-9A1D2E106D71}" type="slidenum">
              <a:rPr lang="es-MX"/>
              <a:pPr/>
              <a:t>‹Nº›</a:t>
            </a:fld>
            <a:endParaRPr lang="es-MX"/>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Rectangle 8"/>
          <p:cNvSpPr>
            <a:spLocks noGrp="1" noChangeArrowheads="1"/>
          </p:cNvSpPr>
          <p:nvPr>
            <p:ph type="dt" sz="half" idx="10"/>
          </p:nvPr>
        </p:nvSpPr>
        <p:spPr>
          <a:ln/>
        </p:spPr>
        <p:txBody>
          <a:bodyPr/>
          <a:lstStyle>
            <a:lvl1pPr>
              <a:defRPr/>
            </a:lvl1pPr>
          </a:lstStyle>
          <a:p>
            <a:pPr>
              <a:defRPr/>
            </a:pPr>
            <a:endParaRPr lang="es-MX"/>
          </a:p>
        </p:txBody>
      </p:sp>
      <p:sp>
        <p:nvSpPr>
          <p:cNvPr id="4" name="Rectangle 9"/>
          <p:cNvSpPr>
            <a:spLocks noGrp="1" noChangeArrowheads="1"/>
          </p:cNvSpPr>
          <p:nvPr>
            <p:ph type="ftr" sz="quarter" idx="11"/>
          </p:nvPr>
        </p:nvSpPr>
        <p:spPr>
          <a:ln/>
        </p:spPr>
        <p:txBody>
          <a:bodyPr/>
          <a:lstStyle>
            <a:lvl1pPr>
              <a:defRPr/>
            </a:lvl1pPr>
          </a:lstStyle>
          <a:p>
            <a:pPr>
              <a:defRPr/>
            </a:pPr>
            <a:endParaRPr lang="es-MX"/>
          </a:p>
        </p:txBody>
      </p:sp>
      <p:sp>
        <p:nvSpPr>
          <p:cNvPr id="5" name="Rectangle 10"/>
          <p:cNvSpPr>
            <a:spLocks noGrp="1" noChangeArrowheads="1"/>
          </p:cNvSpPr>
          <p:nvPr>
            <p:ph type="sldNum" sz="quarter" idx="12"/>
          </p:nvPr>
        </p:nvSpPr>
        <p:spPr>
          <a:ln/>
        </p:spPr>
        <p:txBody>
          <a:bodyPr/>
          <a:lstStyle>
            <a:lvl1pPr>
              <a:defRPr/>
            </a:lvl1pPr>
          </a:lstStyle>
          <a:p>
            <a:fld id="{64F4103F-56A9-456A-BBC1-4F8FE456CDB3}" type="slidenum">
              <a:rPr lang="es-MX"/>
              <a:pPr/>
              <a:t>‹Nº›</a:t>
            </a:fld>
            <a:endParaRPr lang="es-MX"/>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Rectangle 8"/>
          <p:cNvSpPr>
            <a:spLocks noGrp="1" noChangeArrowheads="1"/>
          </p:cNvSpPr>
          <p:nvPr>
            <p:ph type="dt" sz="half" idx="10"/>
          </p:nvPr>
        </p:nvSpPr>
        <p:spPr>
          <a:ln/>
        </p:spPr>
        <p:txBody>
          <a:bodyPr/>
          <a:lstStyle>
            <a:lvl1pPr>
              <a:defRPr/>
            </a:lvl1pPr>
          </a:lstStyle>
          <a:p>
            <a:pPr>
              <a:defRPr/>
            </a:pPr>
            <a:endParaRPr lang="es-MX"/>
          </a:p>
        </p:txBody>
      </p:sp>
      <p:sp>
        <p:nvSpPr>
          <p:cNvPr id="3" name="Rectangle 9"/>
          <p:cNvSpPr>
            <a:spLocks noGrp="1" noChangeArrowheads="1"/>
          </p:cNvSpPr>
          <p:nvPr>
            <p:ph type="ftr" sz="quarter" idx="11"/>
          </p:nvPr>
        </p:nvSpPr>
        <p:spPr>
          <a:ln/>
        </p:spPr>
        <p:txBody>
          <a:bodyPr/>
          <a:lstStyle>
            <a:lvl1pPr>
              <a:defRPr/>
            </a:lvl1pPr>
          </a:lstStyle>
          <a:p>
            <a:pPr>
              <a:defRPr/>
            </a:pPr>
            <a:endParaRPr lang="es-MX"/>
          </a:p>
        </p:txBody>
      </p:sp>
      <p:sp>
        <p:nvSpPr>
          <p:cNvPr id="4" name="Rectangle 10"/>
          <p:cNvSpPr>
            <a:spLocks noGrp="1" noChangeArrowheads="1"/>
          </p:cNvSpPr>
          <p:nvPr>
            <p:ph type="sldNum" sz="quarter" idx="12"/>
          </p:nvPr>
        </p:nvSpPr>
        <p:spPr>
          <a:ln/>
        </p:spPr>
        <p:txBody>
          <a:bodyPr/>
          <a:lstStyle>
            <a:lvl1pPr>
              <a:defRPr/>
            </a:lvl1pPr>
          </a:lstStyle>
          <a:p>
            <a:fld id="{609F1150-F025-40A1-8C0E-A093890BB6AB}" type="slidenum">
              <a:rPr lang="es-MX"/>
              <a:pPr/>
              <a:t>‹Nº›</a:t>
            </a:fld>
            <a:endParaRPr lang="es-MX"/>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a:t>Haga clic para modificar el estilo de título del patrón</a:t>
            </a:r>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Rectangle 8"/>
          <p:cNvSpPr>
            <a:spLocks noGrp="1" noChangeArrowheads="1"/>
          </p:cNvSpPr>
          <p:nvPr>
            <p:ph type="dt" sz="half" idx="10"/>
          </p:nvPr>
        </p:nvSpPr>
        <p:spPr>
          <a:ln/>
        </p:spPr>
        <p:txBody>
          <a:bodyPr/>
          <a:lstStyle>
            <a:lvl1pPr>
              <a:defRPr/>
            </a:lvl1pPr>
          </a:lstStyle>
          <a:p>
            <a:pPr>
              <a:defRPr/>
            </a:pPr>
            <a:endParaRPr lang="es-MX"/>
          </a:p>
        </p:txBody>
      </p:sp>
      <p:sp>
        <p:nvSpPr>
          <p:cNvPr id="6" name="Rectangle 9"/>
          <p:cNvSpPr>
            <a:spLocks noGrp="1" noChangeArrowheads="1"/>
          </p:cNvSpPr>
          <p:nvPr>
            <p:ph type="ftr" sz="quarter" idx="11"/>
          </p:nvPr>
        </p:nvSpPr>
        <p:spPr>
          <a:ln/>
        </p:spPr>
        <p:txBody>
          <a:bodyPr/>
          <a:lstStyle>
            <a:lvl1pPr>
              <a:defRPr/>
            </a:lvl1pPr>
          </a:lstStyle>
          <a:p>
            <a:pPr>
              <a:defRPr/>
            </a:pPr>
            <a:endParaRPr lang="es-MX"/>
          </a:p>
        </p:txBody>
      </p:sp>
      <p:sp>
        <p:nvSpPr>
          <p:cNvPr id="7" name="Rectangle 10"/>
          <p:cNvSpPr>
            <a:spLocks noGrp="1" noChangeArrowheads="1"/>
          </p:cNvSpPr>
          <p:nvPr>
            <p:ph type="sldNum" sz="quarter" idx="12"/>
          </p:nvPr>
        </p:nvSpPr>
        <p:spPr>
          <a:ln/>
        </p:spPr>
        <p:txBody>
          <a:bodyPr/>
          <a:lstStyle>
            <a:lvl1pPr>
              <a:defRPr/>
            </a:lvl1pPr>
          </a:lstStyle>
          <a:p>
            <a:fld id="{2DD5691C-32EC-415A-9C86-A5A11EA90AD1}" type="slidenum">
              <a:rPr lang="es-MX"/>
              <a:pPr/>
              <a:t>‹Nº›</a:t>
            </a:fld>
            <a:endParaRPr lang="es-MX"/>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a:t>Haga clic para modificar el estilo de título del patrón</a:t>
            </a:r>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ES" noProof="0" dirty="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Rectangle 8"/>
          <p:cNvSpPr>
            <a:spLocks noGrp="1" noChangeArrowheads="1"/>
          </p:cNvSpPr>
          <p:nvPr>
            <p:ph type="dt" sz="half" idx="10"/>
          </p:nvPr>
        </p:nvSpPr>
        <p:spPr>
          <a:ln/>
        </p:spPr>
        <p:txBody>
          <a:bodyPr/>
          <a:lstStyle>
            <a:lvl1pPr>
              <a:defRPr/>
            </a:lvl1pPr>
          </a:lstStyle>
          <a:p>
            <a:pPr>
              <a:defRPr/>
            </a:pPr>
            <a:endParaRPr lang="es-MX"/>
          </a:p>
        </p:txBody>
      </p:sp>
      <p:sp>
        <p:nvSpPr>
          <p:cNvPr id="6" name="Rectangle 9"/>
          <p:cNvSpPr>
            <a:spLocks noGrp="1" noChangeArrowheads="1"/>
          </p:cNvSpPr>
          <p:nvPr>
            <p:ph type="ftr" sz="quarter" idx="11"/>
          </p:nvPr>
        </p:nvSpPr>
        <p:spPr>
          <a:ln/>
        </p:spPr>
        <p:txBody>
          <a:bodyPr/>
          <a:lstStyle>
            <a:lvl1pPr>
              <a:defRPr/>
            </a:lvl1pPr>
          </a:lstStyle>
          <a:p>
            <a:pPr>
              <a:defRPr/>
            </a:pPr>
            <a:endParaRPr lang="es-MX"/>
          </a:p>
        </p:txBody>
      </p:sp>
      <p:sp>
        <p:nvSpPr>
          <p:cNvPr id="7" name="Rectangle 10"/>
          <p:cNvSpPr>
            <a:spLocks noGrp="1" noChangeArrowheads="1"/>
          </p:cNvSpPr>
          <p:nvPr>
            <p:ph type="sldNum" sz="quarter" idx="12"/>
          </p:nvPr>
        </p:nvSpPr>
        <p:spPr>
          <a:ln/>
        </p:spPr>
        <p:txBody>
          <a:bodyPr/>
          <a:lstStyle>
            <a:lvl1pPr>
              <a:defRPr/>
            </a:lvl1pPr>
          </a:lstStyle>
          <a:p>
            <a:fld id="{0D6CC3B3-BC7B-4C19-A548-5E4108AA5E31}" type="slidenum">
              <a:rPr lang="es-MX"/>
              <a:pPr/>
              <a:t>‹Nº›</a:t>
            </a:fld>
            <a:endParaRPr lang="es-MX"/>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texto vertical"/>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Rectangle 8"/>
          <p:cNvSpPr>
            <a:spLocks noGrp="1" noChangeArrowheads="1"/>
          </p:cNvSpPr>
          <p:nvPr>
            <p:ph type="dt" sz="half" idx="10"/>
          </p:nvPr>
        </p:nvSpPr>
        <p:spPr>
          <a:ln/>
        </p:spPr>
        <p:txBody>
          <a:bodyPr/>
          <a:lstStyle>
            <a:lvl1pPr>
              <a:defRPr/>
            </a:lvl1pPr>
          </a:lstStyle>
          <a:p>
            <a:pPr>
              <a:defRPr/>
            </a:pPr>
            <a:endParaRPr lang="es-MX"/>
          </a:p>
        </p:txBody>
      </p:sp>
      <p:sp>
        <p:nvSpPr>
          <p:cNvPr id="5" name="Rectangle 9"/>
          <p:cNvSpPr>
            <a:spLocks noGrp="1" noChangeArrowheads="1"/>
          </p:cNvSpPr>
          <p:nvPr>
            <p:ph type="ftr" sz="quarter" idx="11"/>
          </p:nvPr>
        </p:nvSpPr>
        <p:spPr>
          <a:ln/>
        </p:spPr>
        <p:txBody>
          <a:bodyPr/>
          <a:lstStyle>
            <a:lvl1pPr>
              <a:defRPr/>
            </a:lvl1pPr>
          </a:lstStyle>
          <a:p>
            <a:pPr>
              <a:defRPr/>
            </a:pPr>
            <a:endParaRPr lang="es-MX"/>
          </a:p>
        </p:txBody>
      </p:sp>
      <p:sp>
        <p:nvSpPr>
          <p:cNvPr id="6" name="Rectangle 10"/>
          <p:cNvSpPr>
            <a:spLocks noGrp="1" noChangeArrowheads="1"/>
          </p:cNvSpPr>
          <p:nvPr>
            <p:ph type="sldNum" sz="quarter" idx="12"/>
          </p:nvPr>
        </p:nvSpPr>
        <p:spPr>
          <a:ln/>
        </p:spPr>
        <p:txBody>
          <a:bodyPr/>
          <a:lstStyle>
            <a:lvl1pPr>
              <a:defRPr/>
            </a:lvl1pPr>
          </a:lstStyle>
          <a:p>
            <a:fld id="{2722B1C7-C32D-491F-9835-10D9D954E90D}" type="slidenum">
              <a:rPr lang="es-MX"/>
              <a:pPr/>
              <a:t>‹Nº›</a:t>
            </a:fld>
            <a:endParaRPr lang="es-MX"/>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152400"/>
            <a:ext cx="8686800" cy="6096000"/>
            <a:chOff x="0" y="96"/>
            <a:chExt cx="5472" cy="3840"/>
          </a:xfrm>
        </p:grpSpPr>
        <p:sp>
          <p:nvSpPr>
            <p:cNvPr id="1032" name="AutoShape 3"/>
            <p:cNvSpPr>
              <a:spLocks noChangeArrowheads="1"/>
            </p:cNvSpPr>
            <p:nvPr/>
          </p:nvSpPr>
          <p:spPr bwMode="auto">
            <a:xfrm>
              <a:off x="240" y="336"/>
              <a:ext cx="5232" cy="3600"/>
            </a:xfrm>
            <a:prstGeom prst="roundRect">
              <a:avLst>
                <a:gd name="adj" fmla="val 13727"/>
              </a:avLst>
            </a:prstGeom>
            <a:noFill/>
            <a:ln w="50800">
              <a:solidFill>
                <a:schemeClr val="bg2"/>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endParaRPr lang="es-ES" sz="2400">
                <a:latin typeface="Times New Roman" panose="02020603050405020304" pitchFamily="18" charset="0"/>
              </a:endParaRPr>
            </a:p>
          </p:txBody>
        </p:sp>
        <p:sp>
          <p:nvSpPr>
            <p:cNvPr id="1033" name="AutoShape 4"/>
            <p:cNvSpPr>
              <a:spLocks noChangeArrowheads="1"/>
            </p:cNvSpPr>
            <p:nvPr/>
          </p:nvSpPr>
          <p:spPr bwMode="blackWhite">
            <a:xfrm>
              <a:off x="0" y="96"/>
              <a:ext cx="5376" cy="768"/>
            </a:xfrm>
            <a:custGeom>
              <a:avLst/>
              <a:gdLst>
                <a:gd name="T0" fmla="*/ 0 w 7000"/>
                <a:gd name="T1" fmla="*/ 0 h 1000"/>
                <a:gd name="T2" fmla="*/ 2261 w 7000"/>
                <a:gd name="T3" fmla="*/ 0 h 1000"/>
                <a:gd name="T4" fmla="*/ 2435 w 7000"/>
                <a:gd name="T5" fmla="*/ 174 h 1000"/>
                <a:gd name="T6" fmla="*/ 2262 w 7000"/>
                <a:gd name="T7" fmla="*/ 348 h 1000"/>
                <a:gd name="T8" fmla="*/ 0 w 7000"/>
                <a:gd name="T9" fmla="*/ 348 h 1000"/>
                <a:gd name="T10" fmla="*/ 0 60000 65536"/>
                <a:gd name="T11" fmla="*/ 0 60000 65536"/>
                <a:gd name="T12" fmla="*/ 0 60000 65536"/>
                <a:gd name="T13" fmla="*/ 0 60000 65536"/>
                <a:gd name="T14" fmla="*/ 0 60000 65536"/>
                <a:gd name="T15" fmla="*/ 0 w 7000"/>
                <a:gd name="T16" fmla="*/ 0 h 1000"/>
                <a:gd name="T17" fmla="*/ 3500 w 7000"/>
                <a:gd name="T18" fmla="*/ 1000 h 1000"/>
              </a:gdLst>
              <a:ahLst/>
              <a:cxnLst>
                <a:cxn ang="T10">
                  <a:pos x="T0" y="T1"/>
                </a:cxn>
                <a:cxn ang="T11">
                  <a:pos x="T2" y="T3"/>
                </a:cxn>
                <a:cxn ang="T12">
                  <a:pos x="T4" y="T5"/>
                </a:cxn>
                <a:cxn ang="T13">
                  <a:pos x="T6" y="T7"/>
                </a:cxn>
                <a:cxn ang="T14">
                  <a:pos x="T8" y="T9"/>
                </a:cxn>
              </a:cxnLst>
              <a:rect l="T15" t="T16" r="T17" b="T18"/>
              <a:pathLst>
                <a:path w="7000" h="1000">
                  <a:moveTo>
                    <a:pt x="0" y="0"/>
                  </a:moveTo>
                  <a:lnTo>
                    <a:pt x="6499" y="0"/>
                  </a:lnTo>
                  <a:cubicBezTo>
                    <a:pt x="6776" y="0"/>
                    <a:pt x="7000" y="223"/>
                    <a:pt x="7000" y="500"/>
                  </a:cubicBezTo>
                  <a:cubicBezTo>
                    <a:pt x="7000" y="776"/>
                    <a:pt x="6776" y="999"/>
                    <a:pt x="6500" y="1000"/>
                  </a:cubicBezTo>
                  <a:lnTo>
                    <a:pt x="0" y="1000"/>
                  </a:lnTo>
                  <a:lnTo>
                    <a:pt x="0" y="0"/>
                  </a:lnTo>
                  <a:close/>
                </a:path>
              </a:pathLst>
            </a:custGeom>
            <a:solidFill>
              <a:schemeClr val="folHlink"/>
            </a:solidFill>
            <a:ln w="9525">
              <a:noFill/>
              <a:miter lim="800000"/>
              <a:headEnd/>
              <a:tailEnd/>
            </a:ln>
          </p:spPr>
          <p:txBody>
            <a:bodyPr/>
            <a:lstStyle/>
            <a:p>
              <a:endParaRPr lang="es-ES"/>
            </a:p>
          </p:txBody>
        </p:sp>
        <p:sp>
          <p:nvSpPr>
            <p:cNvPr id="1034" name="Line 5"/>
            <p:cNvSpPr>
              <a:spLocks noChangeShapeType="1"/>
            </p:cNvSpPr>
            <p:nvPr/>
          </p:nvSpPr>
          <p:spPr bwMode="auto">
            <a:xfrm>
              <a:off x="0" y="768"/>
              <a:ext cx="5088" cy="0"/>
            </a:xfrm>
            <a:prstGeom prst="line">
              <a:avLst/>
            </a:prstGeom>
            <a:noFill/>
            <a:ln w="38100">
              <a:solidFill>
                <a:schemeClr val="bg1"/>
              </a:solidFill>
              <a:round/>
              <a:headEnd/>
              <a:tailEnd/>
            </a:ln>
          </p:spPr>
          <p:txBody>
            <a:bodyPr/>
            <a:lstStyle/>
            <a:p>
              <a:endParaRPr lang="es-ES"/>
            </a:p>
          </p:txBody>
        </p:sp>
      </p:grpSp>
      <p:sp>
        <p:nvSpPr>
          <p:cNvPr id="1027" name="Rectangle 6"/>
          <p:cNvSpPr>
            <a:spLocks noGrp="1" noChangeArrowheads="1"/>
          </p:cNvSpPr>
          <p:nvPr>
            <p:ph type="title"/>
          </p:nvPr>
        </p:nvSpPr>
        <p:spPr bwMode="auto">
          <a:xfrm>
            <a:off x="195263" y="228600"/>
            <a:ext cx="8015287" cy="914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s-MX"/>
              <a:t>Haga clic para cambiar el estilo de título	</a:t>
            </a:r>
          </a:p>
        </p:txBody>
      </p:sp>
      <p:sp>
        <p:nvSpPr>
          <p:cNvPr id="1028" name="Rectangle 7"/>
          <p:cNvSpPr>
            <a:spLocks noGrp="1" noChangeArrowheads="1"/>
          </p:cNvSpPr>
          <p:nvPr>
            <p:ph type="body" idx="1"/>
          </p:nvPr>
        </p:nvSpPr>
        <p:spPr bwMode="auto">
          <a:xfrm>
            <a:off x="609600" y="1600200"/>
            <a:ext cx="7924800" cy="4419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s-MX"/>
              <a:t>Haga clic para modificar el estilo de texto del patrón</a:t>
            </a:r>
          </a:p>
          <a:p>
            <a:pPr lvl="1"/>
            <a:r>
              <a:rPr lang="es-MX"/>
              <a:t>Segundo nivel</a:t>
            </a:r>
          </a:p>
          <a:p>
            <a:pPr lvl="2"/>
            <a:r>
              <a:rPr lang="es-MX"/>
              <a:t>Tercer nivel</a:t>
            </a:r>
          </a:p>
          <a:p>
            <a:pPr lvl="3"/>
            <a:r>
              <a:rPr lang="es-MX"/>
              <a:t>Cuarto nivel</a:t>
            </a:r>
          </a:p>
          <a:p>
            <a:pPr lvl="4"/>
            <a:r>
              <a:rPr lang="es-MX"/>
              <a:t>Quinto nivel</a:t>
            </a:r>
          </a:p>
        </p:txBody>
      </p:sp>
      <p:sp>
        <p:nvSpPr>
          <p:cNvPr id="10248" name="Rectangle 8"/>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s-MX"/>
          </a:p>
        </p:txBody>
      </p:sp>
      <p:sp>
        <p:nvSpPr>
          <p:cNvPr id="10249" name="Rectangle 9"/>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a:latin typeface="Arial" charset="0"/>
              </a:defRPr>
            </a:lvl1pPr>
          </a:lstStyle>
          <a:p>
            <a:pPr>
              <a:defRPr/>
            </a:pPr>
            <a:endParaRPr lang="es-MX"/>
          </a:p>
        </p:txBody>
      </p:sp>
      <p:sp>
        <p:nvSpPr>
          <p:cNvPr id="10250" name="Rectangle 10"/>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Black" pitchFamily="34" charset="0"/>
              </a:defRPr>
            </a:lvl1pPr>
          </a:lstStyle>
          <a:p>
            <a:fld id="{66EC6A28-46CA-4EDE-9959-40C3B0A1AC0A}" type="slidenum">
              <a:rPr lang="es-MX"/>
              <a:pPr/>
              <a:t>‹Nº›</a:t>
            </a:fld>
            <a:endParaRPr lang="es-MX"/>
          </a:p>
        </p:txBody>
      </p:sp>
    </p:spTree>
  </p:cSld>
  <p:clrMap bg1="lt1" tx1="dk1" bg2="lt2" tx2="dk2" accent1="accent1" accent2="accent2" accent3="accent3" accent4="accent4" accent5="accent5" accent6="accent6" hlink="hlink" folHlink="folHlink"/>
  <p:sldLayoutIdLst>
    <p:sldLayoutId id="2147483665" r:id="rId1"/>
    <p:sldLayoutId id="2147483664" r:id="rId2"/>
    <p:sldLayoutId id="2147483663" r:id="rId3"/>
    <p:sldLayoutId id="2147483662" r:id="rId4"/>
    <p:sldLayoutId id="2147483661" r:id="rId5"/>
    <p:sldLayoutId id="2147483660" r:id="rId6"/>
    <p:sldLayoutId id="2147483659" r:id="rId7"/>
    <p:sldLayoutId id="2147483658" r:id="rId8"/>
    <p:sldLayoutId id="2147483657" r:id="rId9"/>
    <p:sldLayoutId id="2147483656" r:id="rId10"/>
  </p:sldLayoutIdLs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28">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28">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028">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028">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028">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8" grpId="0" build="p">
        <p:tmplLst>
          <p:tmpl lvl="1">
            <p:tnLst>
              <p:par>
                <p:cTn presetID="1" presetClass="entr" presetSubtype="0" fill="hold" nodeType="clickEffect">
                  <p:stCondLst>
                    <p:cond delay="0"/>
                  </p:stCondLst>
                  <p:childTnLst>
                    <p:set>
                      <p:cBhvr>
                        <p:cTn dur="1" fill="hold">
                          <p:stCondLst>
                            <p:cond delay="0"/>
                          </p:stCondLst>
                        </p:cTn>
                        <p:tgtEl>
                          <p:spTgt spid="1028"/>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1028"/>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1028"/>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1028"/>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1028"/>
                        </p:tgtEl>
                        <p:attrNameLst>
                          <p:attrName>style.visibility</p:attrName>
                        </p:attrNameLst>
                      </p:cBhvr>
                      <p:to>
                        <p:strVal val="visible"/>
                      </p:to>
                    </p:set>
                  </p:childTnLst>
                </p:cTn>
              </p:par>
            </p:tnLst>
          </p:tmpl>
        </p:tmplLst>
      </p:bldP>
    </p:bldLst>
  </p:timing>
  <p:txStyles>
    <p:titleStyle>
      <a:lvl1pPr algn="l" rtl="0" eaLnBrk="0" fontAlgn="base" hangingPunct="0">
        <a:spcBef>
          <a:spcPct val="0"/>
        </a:spcBef>
        <a:spcAft>
          <a:spcPct val="0"/>
        </a:spcAft>
        <a:defRPr sz="4200">
          <a:solidFill>
            <a:schemeClr val="tx2"/>
          </a:solidFill>
          <a:latin typeface="+mj-lt"/>
          <a:ea typeface="+mj-ea"/>
          <a:cs typeface="+mj-cs"/>
        </a:defRPr>
      </a:lvl1pPr>
      <a:lvl2pPr algn="l" rtl="0" eaLnBrk="0" fontAlgn="base" hangingPunct="0">
        <a:spcBef>
          <a:spcPct val="0"/>
        </a:spcBef>
        <a:spcAft>
          <a:spcPct val="0"/>
        </a:spcAft>
        <a:defRPr sz="4200">
          <a:solidFill>
            <a:schemeClr val="tx2"/>
          </a:solidFill>
          <a:latin typeface="Arial" charset="0"/>
        </a:defRPr>
      </a:lvl2pPr>
      <a:lvl3pPr algn="l" rtl="0" eaLnBrk="0" fontAlgn="base" hangingPunct="0">
        <a:spcBef>
          <a:spcPct val="0"/>
        </a:spcBef>
        <a:spcAft>
          <a:spcPct val="0"/>
        </a:spcAft>
        <a:defRPr sz="4200">
          <a:solidFill>
            <a:schemeClr val="tx2"/>
          </a:solidFill>
          <a:latin typeface="Arial" charset="0"/>
        </a:defRPr>
      </a:lvl3pPr>
      <a:lvl4pPr algn="l" rtl="0" eaLnBrk="0" fontAlgn="base" hangingPunct="0">
        <a:spcBef>
          <a:spcPct val="0"/>
        </a:spcBef>
        <a:spcAft>
          <a:spcPct val="0"/>
        </a:spcAft>
        <a:defRPr sz="4200">
          <a:solidFill>
            <a:schemeClr val="tx2"/>
          </a:solidFill>
          <a:latin typeface="Arial" charset="0"/>
        </a:defRPr>
      </a:lvl4pPr>
      <a:lvl5pPr algn="l" rtl="0" eaLnBrk="0" fontAlgn="base" hangingPunct="0">
        <a:spcBef>
          <a:spcPct val="0"/>
        </a:spcBef>
        <a:spcAft>
          <a:spcPct val="0"/>
        </a:spcAft>
        <a:defRPr sz="4200">
          <a:solidFill>
            <a:schemeClr val="tx2"/>
          </a:solidFill>
          <a:latin typeface="Arial" charset="0"/>
        </a:defRPr>
      </a:lvl5pPr>
      <a:lvl6pPr marL="457200" algn="l" rtl="0" fontAlgn="base">
        <a:spcBef>
          <a:spcPct val="0"/>
        </a:spcBef>
        <a:spcAft>
          <a:spcPct val="0"/>
        </a:spcAft>
        <a:defRPr sz="4200">
          <a:solidFill>
            <a:schemeClr val="tx2"/>
          </a:solidFill>
          <a:latin typeface="Arial" charset="0"/>
        </a:defRPr>
      </a:lvl6pPr>
      <a:lvl7pPr marL="914400" algn="l" rtl="0" fontAlgn="base">
        <a:spcBef>
          <a:spcPct val="0"/>
        </a:spcBef>
        <a:spcAft>
          <a:spcPct val="0"/>
        </a:spcAft>
        <a:defRPr sz="4200">
          <a:solidFill>
            <a:schemeClr val="tx2"/>
          </a:solidFill>
          <a:latin typeface="Arial" charset="0"/>
        </a:defRPr>
      </a:lvl7pPr>
      <a:lvl8pPr marL="1371600" algn="l" rtl="0" fontAlgn="base">
        <a:spcBef>
          <a:spcPct val="0"/>
        </a:spcBef>
        <a:spcAft>
          <a:spcPct val="0"/>
        </a:spcAft>
        <a:defRPr sz="4200">
          <a:solidFill>
            <a:schemeClr val="tx2"/>
          </a:solidFill>
          <a:latin typeface="Arial" charset="0"/>
        </a:defRPr>
      </a:lvl8pPr>
      <a:lvl9pPr marL="1828800" algn="l" rtl="0" fontAlgn="base">
        <a:spcBef>
          <a:spcPct val="0"/>
        </a:spcBef>
        <a:spcAft>
          <a:spcPct val="0"/>
        </a:spcAft>
        <a:defRPr sz="4200">
          <a:solidFill>
            <a:schemeClr val="tx2"/>
          </a:solidFill>
          <a:latin typeface="Arial" charset="0"/>
        </a:defRPr>
      </a:lvl9pPr>
    </p:titleStyle>
    <p:bodyStyle>
      <a:lvl1pPr marL="342900" indent="-342900" algn="l" rtl="0" eaLnBrk="0" fontAlgn="base" hangingPunct="0">
        <a:spcBef>
          <a:spcPct val="20000"/>
        </a:spcBef>
        <a:spcAft>
          <a:spcPct val="0"/>
        </a:spcAft>
        <a:buClr>
          <a:schemeClr val="hlink"/>
        </a:buClr>
        <a:buSzPct val="80000"/>
        <a:buFont typeface="Wingdings" pitchFamily="2" charset="2"/>
        <a:buChar char="l"/>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SzPct val="70000"/>
        <a:buFont typeface="Wingdings" pitchFamily="2" charset="2"/>
        <a:buChar char="l"/>
        <a:defRPr sz="2800">
          <a:solidFill>
            <a:schemeClr val="tx1"/>
          </a:solidFill>
          <a:latin typeface="+mn-lt"/>
        </a:defRPr>
      </a:lvl2pPr>
      <a:lvl3pPr marL="1143000" indent="-228600" algn="l" rtl="0" eaLnBrk="0" fontAlgn="base" hangingPunct="0">
        <a:spcBef>
          <a:spcPct val="20000"/>
        </a:spcBef>
        <a:spcAft>
          <a:spcPct val="0"/>
        </a:spcAft>
        <a:buClr>
          <a:schemeClr val="bg2"/>
        </a:buClr>
        <a:buSzPct val="65000"/>
        <a:buFont typeface="Wingdings" pitchFamily="2" charset="2"/>
        <a:buChar char="l"/>
        <a:defRPr sz="2400">
          <a:solidFill>
            <a:schemeClr val="tx1"/>
          </a:solidFill>
          <a:latin typeface="+mn-lt"/>
        </a:defRPr>
      </a:lvl3pPr>
      <a:lvl4pPr marL="1600200" indent="-228600" algn="l" rtl="0" eaLnBrk="0" fontAlgn="base" hangingPunct="0">
        <a:spcBef>
          <a:spcPct val="20000"/>
        </a:spcBef>
        <a:spcAft>
          <a:spcPct val="0"/>
        </a:spcAft>
        <a:buClr>
          <a:schemeClr val="hlink"/>
        </a:buClr>
        <a:buSzPct val="60000"/>
        <a:buFont typeface="Wingdings" pitchFamily="2" charset="2"/>
        <a:buChar char="l"/>
        <a:defRPr sz="2000">
          <a:solidFill>
            <a:schemeClr val="tx1"/>
          </a:solidFill>
          <a:latin typeface="+mn-lt"/>
        </a:defRPr>
      </a:lvl4pPr>
      <a:lvl5pPr marL="2057400" indent="-228600" algn="l" rtl="0" eaLnBrk="0" fontAlgn="base" hangingPunct="0">
        <a:spcBef>
          <a:spcPct val="20000"/>
        </a:spcBef>
        <a:spcAft>
          <a:spcPct val="0"/>
        </a:spcAft>
        <a:buClr>
          <a:schemeClr val="bg2"/>
        </a:buClr>
        <a:buSzPct val="40000"/>
        <a:buFont typeface="Wingdings" pitchFamily="2" charset="2"/>
        <a:buChar char="l"/>
        <a:defRPr sz="2000">
          <a:solidFill>
            <a:schemeClr val="tx1"/>
          </a:solidFill>
          <a:latin typeface="+mn-lt"/>
        </a:defRPr>
      </a:lvl5pPr>
      <a:lvl6pPr marL="2514600" indent="-228600" algn="l" rtl="0" fontAlgn="base">
        <a:spcBef>
          <a:spcPct val="20000"/>
        </a:spcBef>
        <a:spcAft>
          <a:spcPct val="0"/>
        </a:spcAft>
        <a:buClr>
          <a:schemeClr val="bg2"/>
        </a:buClr>
        <a:buSzPct val="40000"/>
        <a:buFont typeface="Wingdings" pitchFamily="2" charset="2"/>
        <a:buChar char="l"/>
        <a:defRPr sz="2000">
          <a:solidFill>
            <a:schemeClr val="tx1"/>
          </a:solidFill>
          <a:latin typeface="+mn-lt"/>
        </a:defRPr>
      </a:lvl6pPr>
      <a:lvl7pPr marL="2971800" indent="-228600" algn="l" rtl="0" fontAlgn="base">
        <a:spcBef>
          <a:spcPct val="20000"/>
        </a:spcBef>
        <a:spcAft>
          <a:spcPct val="0"/>
        </a:spcAft>
        <a:buClr>
          <a:schemeClr val="bg2"/>
        </a:buClr>
        <a:buSzPct val="40000"/>
        <a:buFont typeface="Wingdings" pitchFamily="2" charset="2"/>
        <a:buChar char="l"/>
        <a:defRPr sz="2000">
          <a:solidFill>
            <a:schemeClr val="tx1"/>
          </a:solidFill>
          <a:latin typeface="+mn-lt"/>
        </a:defRPr>
      </a:lvl7pPr>
      <a:lvl8pPr marL="3429000" indent="-228600" algn="l" rtl="0" fontAlgn="base">
        <a:spcBef>
          <a:spcPct val="20000"/>
        </a:spcBef>
        <a:spcAft>
          <a:spcPct val="0"/>
        </a:spcAft>
        <a:buClr>
          <a:schemeClr val="bg2"/>
        </a:buClr>
        <a:buSzPct val="40000"/>
        <a:buFont typeface="Wingdings" pitchFamily="2" charset="2"/>
        <a:buChar char="l"/>
        <a:defRPr sz="2000">
          <a:solidFill>
            <a:schemeClr val="tx1"/>
          </a:solidFill>
          <a:latin typeface="+mn-lt"/>
        </a:defRPr>
      </a:lvl8pPr>
      <a:lvl9pPr marL="3886200" indent="-228600" algn="l" rtl="0" fontAlgn="base">
        <a:spcBef>
          <a:spcPct val="20000"/>
        </a:spcBef>
        <a:spcAft>
          <a:spcPct val="0"/>
        </a:spcAft>
        <a:buClr>
          <a:schemeClr val="bg2"/>
        </a:buClr>
        <a:buSzPct val="40000"/>
        <a:buFont typeface="Wingdings" pitchFamily="2" charset="2"/>
        <a:buChar char="l"/>
        <a:defRPr sz="2000">
          <a:solidFill>
            <a:schemeClr val="tx1"/>
          </a:solidFill>
          <a:latin typeface="+mn-lt"/>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3" Type="http://schemas.openxmlformats.org/officeDocument/2006/relationships/hyperlink" Target="http://decalogo-janohalire.blogspot.com/p/escuela-sabatica.html" TargetMode="External"/><Relationship Id="rId2" Type="http://schemas.openxmlformats.org/officeDocument/2006/relationships/image" Target="../media/image5.jpeg"/><Relationship Id="rId1" Type="http://schemas.openxmlformats.org/officeDocument/2006/relationships/slideLayout" Target="../slideLayouts/slideLayout6.xml"/><Relationship Id="rId6" Type="http://schemas.openxmlformats.org/officeDocument/2006/relationships/image" Target="../media/image6.png"/><Relationship Id="rId5" Type="http://schemas.openxmlformats.org/officeDocument/2006/relationships/hyperlink" Target="http://decalogo-janohalire.blogspot.com/" TargetMode="External"/><Relationship Id="rId4" Type="http://schemas.openxmlformats.org/officeDocument/2006/relationships/hyperlink" Target="https://www.recursos-biblicos.com/"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2 CuadroTexto"/>
          <p:cNvSpPr txBox="1">
            <a:spLocks noChangeArrowheads="1"/>
          </p:cNvSpPr>
          <p:nvPr/>
        </p:nvSpPr>
        <p:spPr bwMode="auto">
          <a:xfrm>
            <a:off x="4857750" y="285750"/>
            <a:ext cx="2520950" cy="304800"/>
          </a:xfrm>
          <a:prstGeom prst="rect">
            <a:avLst/>
          </a:prstGeom>
          <a:noFill/>
          <a:ln w="9525">
            <a:noFill/>
            <a:miter lim="800000"/>
            <a:headEnd/>
            <a:tailEnd/>
          </a:ln>
        </p:spPr>
        <p:txBody>
          <a:bodyPr>
            <a:spAutoFit/>
          </a:bodyPr>
          <a:lstStyle/>
          <a:p>
            <a:pPr algn="r" eaLnBrk="1" hangingPunct="1"/>
            <a:r>
              <a:rPr lang="es-ES" sz="1400" dirty="0">
                <a:solidFill>
                  <a:srgbClr val="E8E8FA"/>
                </a:solidFill>
              </a:rPr>
              <a:t>06 de agosto 2022</a:t>
            </a:r>
          </a:p>
        </p:txBody>
      </p:sp>
      <p:sp>
        <p:nvSpPr>
          <p:cNvPr id="2052" name="Text Box 8"/>
          <p:cNvSpPr txBox="1">
            <a:spLocks noChangeArrowheads="1"/>
          </p:cNvSpPr>
          <p:nvPr/>
        </p:nvSpPr>
        <p:spPr bwMode="auto">
          <a:xfrm>
            <a:off x="323850" y="663575"/>
            <a:ext cx="7734300" cy="369332"/>
          </a:xfrm>
          <a:prstGeom prst="rect">
            <a:avLst/>
          </a:prstGeom>
          <a:noFill/>
          <a:ln w="9525">
            <a:noFill/>
            <a:miter lim="800000"/>
            <a:headEnd/>
            <a:tailEnd/>
          </a:ln>
        </p:spPr>
        <p:txBody>
          <a:bodyPr>
            <a:spAutoFit/>
          </a:bodyPr>
          <a:lstStyle/>
          <a:p>
            <a:pPr eaLnBrk="1" hangingPunct="1"/>
            <a:r>
              <a:rPr lang="es-MX" dirty="0">
                <a:solidFill>
                  <a:schemeClr val="bg1"/>
                </a:solidFill>
                <a:latin typeface="Arial Black" pitchFamily="34" charset="0"/>
              </a:rPr>
              <a:t>LUCHANDO CON LA FUERZA DE CRISTO </a:t>
            </a:r>
          </a:p>
        </p:txBody>
      </p:sp>
      <p:sp>
        <p:nvSpPr>
          <p:cNvPr id="2053" name="Text Box 10"/>
          <p:cNvSpPr txBox="1">
            <a:spLocks noChangeArrowheads="1"/>
          </p:cNvSpPr>
          <p:nvPr/>
        </p:nvSpPr>
        <p:spPr bwMode="auto">
          <a:xfrm>
            <a:off x="1692275" y="5768975"/>
            <a:ext cx="5686425" cy="400110"/>
          </a:xfrm>
          <a:prstGeom prst="rect">
            <a:avLst/>
          </a:prstGeom>
          <a:noFill/>
          <a:ln w="9525">
            <a:noFill/>
            <a:miter lim="800000"/>
            <a:headEnd/>
            <a:tailEnd/>
          </a:ln>
        </p:spPr>
        <p:txBody>
          <a:bodyPr wrap="square">
            <a:spAutoFit/>
          </a:bodyPr>
          <a:lstStyle/>
          <a:p>
            <a:pPr algn="just" eaLnBrk="1" hangingPunct="1"/>
            <a:r>
              <a:rPr lang="es-MX" sz="2000" dirty="0">
                <a:solidFill>
                  <a:srgbClr val="F2021F"/>
                </a:solidFill>
                <a:latin typeface="Arial Black" pitchFamily="34" charset="0"/>
              </a:rPr>
              <a:t>TEXTO CLAVE:</a:t>
            </a:r>
            <a:r>
              <a:rPr lang="es-MX" sz="2000" dirty="0">
                <a:solidFill>
                  <a:schemeClr val="folHlink"/>
                </a:solidFill>
                <a:latin typeface="Arial Black" pitchFamily="34" charset="0"/>
              </a:rPr>
              <a:t>  Colosenses 1:29</a:t>
            </a:r>
          </a:p>
        </p:txBody>
      </p:sp>
      <p:sp>
        <p:nvSpPr>
          <p:cNvPr id="2054" name="Rectangle 11"/>
          <p:cNvSpPr>
            <a:spLocks noChangeArrowheads="1"/>
          </p:cNvSpPr>
          <p:nvPr/>
        </p:nvSpPr>
        <p:spPr bwMode="auto">
          <a:xfrm>
            <a:off x="2044700" y="6381750"/>
            <a:ext cx="5165725" cy="304800"/>
          </a:xfrm>
          <a:prstGeom prst="rect">
            <a:avLst/>
          </a:prstGeom>
          <a:noFill/>
          <a:ln w="9525">
            <a:noFill/>
            <a:miter lim="800000"/>
            <a:headEnd/>
            <a:tailEnd/>
          </a:ln>
        </p:spPr>
        <p:txBody>
          <a:bodyPr>
            <a:spAutoFit/>
          </a:bodyPr>
          <a:lstStyle/>
          <a:p>
            <a:pPr algn="ctr" eaLnBrk="1" hangingPunct="1"/>
            <a:r>
              <a:rPr lang="es-ES" sz="1400" b="1" dirty="0">
                <a:solidFill>
                  <a:schemeClr val="bg2"/>
                </a:solidFill>
              </a:rPr>
              <a:t>Escuela Sabática – 3° Trimestre de 2022</a:t>
            </a:r>
            <a:endParaRPr lang="es-MX" sz="1400" b="1" dirty="0">
              <a:solidFill>
                <a:schemeClr val="bg2"/>
              </a:solidFill>
            </a:endParaRPr>
          </a:p>
        </p:txBody>
      </p:sp>
      <p:sp>
        <p:nvSpPr>
          <p:cNvPr id="2055" name="Rectangle 9"/>
          <p:cNvSpPr>
            <a:spLocks noChangeArrowheads="1"/>
          </p:cNvSpPr>
          <p:nvPr/>
        </p:nvSpPr>
        <p:spPr bwMode="auto">
          <a:xfrm>
            <a:off x="323850" y="260350"/>
            <a:ext cx="1584325" cy="369332"/>
          </a:xfrm>
          <a:prstGeom prst="rect">
            <a:avLst/>
          </a:prstGeom>
          <a:noFill/>
          <a:ln w="9525">
            <a:noFill/>
            <a:miter lim="800000"/>
            <a:headEnd/>
            <a:tailEnd/>
          </a:ln>
        </p:spPr>
        <p:txBody>
          <a:bodyPr>
            <a:spAutoFit/>
          </a:bodyPr>
          <a:lstStyle/>
          <a:p>
            <a:pPr eaLnBrk="1" hangingPunct="1"/>
            <a:r>
              <a:rPr lang="es-ES" dirty="0">
                <a:solidFill>
                  <a:srgbClr val="F2021F"/>
                </a:solidFill>
                <a:latin typeface="Arial Black" pitchFamily="34" charset="0"/>
              </a:rPr>
              <a:t>Lección 06</a:t>
            </a:r>
            <a:endParaRPr lang="es-MX" dirty="0">
              <a:solidFill>
                <a:srgbClr val="FFFF07"/>
              </a:solidFill>
            </a:endParaRPr>
          </a:p>
        </p:txBody>
      </p:sp>
      <p:pic>
        <p:nvPicPr>
          <p:cNvPr id="2058" name="Picture 10"/>
          <p:cNvPicPr>
            <a:picLocks noChangeAspect="1" noChangeArrowheads="1"/>
          </p:cNvPicPr>
          <p:nvPr/>
        </p:nvPicPr>
        <p:blipFill>
          <a:blip r:embed="rId2">
            <a:extLst>
              <a:ext uri="{28A0092B-C50C-407E-A947-70E740481C1C}">
                <a14:useLocalDpi xmlns:a14="http://schemas.microsoft.com/office/drawing/2010/main" val="0"/>
              </a:ext>
            </a:extLst>
          </a:blip>
          <a:srcRect/>
          <a:stretch/>
        </p:blipFill>
        <p:spPr bwMode="auto">
          <a:xfrm>
            <a:off x="3255468" y="1803471"/>
            <a:ext cx="2633062" cy="3675858"/>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Rectangle 2"/>
          <p:cNvSpPr txBox="1">
            <a:spLocks noChangeArrowheads="1"/>
          </p:cNvSpPr>
          <p:nvPr/>
        </p:nvSpPr>
        <p:spPr bwMode="auto">
          <a:xfrm>
            <a:off x="250825" y="206375"/>
            <a:ext cx="8015288" cy="914400"/>
          </a:xfrm>
          <a:prstGeom prst="rect">
            <a:avLst/>
          </a:prstGeom>
          <a:noFill/>
          <a:ln>
            <a:noFill/>
          </a:ln>
        </p:spPr>
        <p:txBody>
          <a:bodyPr anchor="ctr"/>
          <a:lstStyle>
            <a:lvl1pPr algn="l" rtl="0" eaLnBrk="0" fontAlgn="base" hangingPunct="0">
              <a:spcBef>
                <a:spcPct val="0"/>
              </a:spcBef>
              <a:spcAft>
                <a:spcPct val="0"/>
              </a:spcAft>
              <a:defRPr sz="4200">
                <a:solidFill>
                  <a:schemeClr val="tx2"/>
                </a:solidFill>
                <a:latin typeface="+mj-lt"/>
                <a:ea typeface="+mj-ea"/>
                <a:cs typeface="+mj-cs"/>
              </a:defRPr>
            </a:lvl1pPr>
            <a:lvl2pPr algn="l" rtl="0" eaLnBrk="0" fontAlgn="base" hangingPunct="0">
              <a:spcBef>
                <a:spcPct val="0"/>
              </a:spcBef>
              <a:spcAft>
                <a:spcPct val="0"/>
              </a:spcAft>
              <a:defRPr sz="4200">
                <a:solidFill>
                  <a:schemeClr val="tx2"/>
                </a:solidFill>
                <a:latin typeface="Arial" charset="0"/>
              </a:defRPr>
            </a:lvl2pPr>
            <a:lvl3pPr algn="l" rtl="0" eaLnBrk="0" fontAlgn="base" hangingPunct="0">
              <a:spcBef>
                <a:spcPct val="0"/>
              </a:spcBef>
              <a:spcAft>
                <a:spcPct val="0"/>
              </a:spcAft>
              <a:defRPr sz="4200">
                <a:solidFill>
                  <a:schemeClr val="tx2"/>
                </a:solidFill>
                <a:latin typeface="Arial" charset="0"/>
              </a:defRPr>
            </a:lvl3pPr>
            <a:lvl4pPr algn="l" rtl="0" eaLnBrk="0" fontAlgn="base" hangingPunct="0">
              <a:spcBef>
                <a:spcPct val="0"/>
              </a:spcBef>
              <a:spcAft>
                <a:spcPct val="0"/>
              </a:spcAft>
              <a:defRPr sz="4200">
                <a:solidFill>
                  <a:schemeClr val="tx2"/>
                </a:solidFill>
                <a:latin typeface="Arial" charset="0"/>
              </a:defRPr>
            </a:lvl4pPr>
            <a:lvl5pPr algn="l" rtl="0" eaLnBrk="0" fontAlgn="base" hangingPunct="0">
              <a:spcBef>
                <a:spcPct val="0"/>
              </a:spcBef>
              <a:spcAft>
                <a:spcPct val="0"/>
              </a:spcAft>
              <a:defRPr sz="4200">
                <a:solidFill>
                  <a:schemeClr val="tx2"/>
                </a:solidFill>
                <a:latin typeface="Arial" charset="0"/>
              </a:defRPr>
            </a:lvl5pPr>
            <a:lvl6pPr marL="457200" algn="l" rtl="0" fontAlgn="base">
              <a:spcBef>
                <a:spcPct val="0"/>
              </a:spcBef>
              <a:spcAft>
                <a:spcPct val="0"/>
              </a:spcAft>
              <a:defRPr sz="4200">
                <a:solidFill>
                  <a:schemeClr val="tx2"/>
                </a:solidFill>
                <a:latin typeface="Arial" charset="0"/>
              </a:defRPr>
            </a:lvl6pPr>
            <a:lvl7pPr marL="914400" algn="l" rtl="0" fontAlgn="base">
              <a:spcBef>
                <a:spcPct val="0"/>
              </a:spcBef>
              <a:spcAft>
                <a:spcPct val="0"/>
              </a:spcAft>
              <a:defRPr sz="4200">
                <a:solidFill>
                  <a:schemeClr val="tx2"/>
                </a:solidFill>
                <a:latin typeface="Arial" charset="0"/>
              </a:defRPr>
            </a:lvl7pPr>
            <a:lvl8pPr marL="1371600" algn="l" rtl="0" fontAlgn="base">
              <a:spcBef>
                <a:spcPct val="0"/>
              </a:spcBef>
              <a:spcAft>
                <a:spcPct val="0"/>
              </a:spcAft>
              <a:defRPr sz="4200">
                <a:solidFill>
                  <a:schemeClr val="tx2"/>
                </a:solidFill>
                <a:latin typeface="Arial" charset="0"/>
              </a:defRPr>
            </a:lvl8pPr>
            <a:lvl9pPr marL="1828800" algn="l" rtl="0" fontAlgn="base">
              <a:spcBef>
                <a:spcPct val="0"/>
              </a:spcBef>
              <a:spcAft>
                <a:spcPct val="0"/>
              </a:spcAft>
              <a:defRPr sz="4200">
                <a:solidFill>
                  <a:schemeClr val="tx2"/>
                </a:solidFill>
                <a:latin typeface="Arial" charset="0"/>
              </a:defRPr>
            </a:lvl9pPr>
          </a:lstStyle>
          <a:p>
            <a:pPr>
              <a:defRPr/>
            </a:pPr>
            <a:r>
              <a:rPr lang="es-MX" sz="3200" b="1" kern="0" dirty="0">
                <a:solidFill>
                  <a:srgbClr val="FFFF99"/>
                </a:solidFill>
                <a:latin typeface="Tahoma" panose="020B0604030504040204" pitchFamily="34" charset="0"/>
                <a:ea typeface="Tahoma" panose="020B0604030504040204" pitchFamily="34" charset="0"/>
                <a:cs typeface="Tahoma" panose="020B0604030504040204" pitchFamily="34" charset="0"/>
              </a:rPr>
              <a:t>Créditos</a:t>
            </a:r>
            <a:endParaRPr lang="es-MX" sz="2400" b="1" kern="0" dirty="0">
              <a:solidFill>
                <a:srgbClr val="FFFF99"/>
              </a:solidFill>
              <a:latin typeface="Tahoma" panose="020B0604030504040204" pitchFamily="34" charset="0"/>
              <a:ea typeface="Tahoma" panose="020B0604030504040204" pitchFamily="34" charset="0"/>
              <a:cs typeface="Tahoma" panose="020B0604030504040204" pitchFamily="34" charset="0"/>
            </a:endParaRPr>
          </a:p>
        </p:txBody>
      </p:sp>
      <p:sp>
        <p:nvSpPr>
          <p:cNvPr id="6" name="Rectángulo 5"/>
          <p:cNvSpPr/>
          <p:nvPr/>
        </p:nvSpPr>
        <p:spPr>
          <a:xfrm>
            <a:off x="8532813" y="677863"/>
            <a:ext cx="360362" cy="547211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s-AR"/>
          </a:p>
        </p:txBody>
      </p:sp>
      <p:pic>
        <p:nvPicPr>
          <p:cNvPr id="9220" name="Picture 4" descr="Jesús sonriente"/>
          <p:cNvPicPr>
            <a:picLocks noChangeAspect="1" noChangeArrowheads="1"/>
          </p:cNvPicPr>
          <p:nvPr/>
        </p:nvPicPr>
        <p:blipFill>
          <a:blip r:embed="rId2"/>
          <a:srcRect/>
          <a:stretch>
            <a:fillRect/>
          </a:stretch>
        </p:blipFill>
        <p:spPr bwMode="auto">
          <a:xfrm>
            <a:off x="327025" y="1341438"/>
            <a:ext cx="8205788" cy="5011737"/>
          </a:xfrm>
          <a:prstGeom prst="rect">
            <a:avLst/>
          </a:prstGeom>
          <a:noFill/>
          <a:ln w="9525">
            <a:noFill/>
            <a:miter lim="800000"/>
            <a:headEnd/>
            <a:tailEnd/>
          </a:ln>
        </p:spPr>
      </p:pic>
      <p:sp>
        <p:nvSpPr>
          <p:cNvPr id="9221" name="Rectangle 2"/>
          <p:cNvSpPr>
            <a:spLocks noChangeArrowheads="1"/>
          </p:cNvSpPr>
          <p:nvPr/>
        </p:nvSpPr>
        <p:spPr bwMode="auto">
          <a:xfrm>
            <a:off x="1979613" y="1844675"/>
            <a:ext cx="6480175" cy="4216539"/>
          </a:xfrm>
          <a:prstGeom prst="rect">
            <a:avLst/>
          </a:prstGeom>
          <a:noFill/>
          <a:ln w="9525">
            <a:noFill/>
            <a:miter lim="800000"/>
            <a:headEnd/>
            <a:tailEnd/>
          </a:ln>
        </p:spPr>
        <p:txBody>
          <a:bodyPr>
            <a:spAutoFit/>
          </a:bodyPr>
          <a:lstStyle/>
          <a:p>
            <a:pPr algn="ctr" eaLnBrk="1" hangingPunct="1"/>
            <a:r>
              <a:rPr lang="es-AR" sz="1600" b="1" dirty="0">
                <a:solidFill>
                  <a:srgbClr val="FFFFCC"/>
                </a:solidFill>
                <a:latin typeface="Tahoma" pitchFamily="34" charset="0"/>
              </a:rPr>
              <a:t>DISEÑO ORIGINAL</a:t>
            </a:r>
          </a:p>
          <a:p>
            <a:pPr algn="ctr" eaLnBrk="1" hangingPunct="1"/>
            <a:r>
              <a:rPr lang="es-AR" sz="1200" b="1" dirty="0">
                <a:solidFill>
                  <a:srgbClr val="FFFFCC"/>
                </a:solidFill>
                <a:latin typeface="Tahoma" pitchFamily="34" charset="0"/>
              </a:rPr>
              <a:t>Lic. Alejandrino </a:t>
            </a:r>
            <a:r>
              <a:rPr lang="es-AR" sz="1200" b="1" dirty="0" err="1">
                <a:solidFill>
                  <a:srgbClr val="FFFFCC"/>
                </a:solidFill>
                <a:latin typeface="Tahoma" pitchFamily="34" charset="0"/>
              </a:rPr>
              <a:t>Halire</a:t>
            </a:r>
            <a:r>
              <a:rPr lang="es-AR" sz="1200" b="1" dirty="0">
                <a:solidFill>
                  <a:srgbClr val="FFFFCC"/>
                </a:solidFill>
                <a:latin typeface="Tahoma" pitchFamily="34" charset="0"/>
              </a:rPr>
              <a:t> </a:t>
            </a:r>
            <a:r>
              <a:rPr lang="es-AR" sz="1200" b="1" dirty="0" err="1">
                <a:solidFill>
                  <a:srgbClr val="FFFFCC"/>
                </a:solidFill>
                <a:latin typeface="Tahoma" pitchFamily="34" charset="0"/>
              </a:rPr>
              <a:t>Ccahuana</a:t>
            </a:r>
            <a:r>
              <a:rPr lang="es-AR" sz="1200" b="1" dirty="0">
                <a:solidFill>
                  <a:srgbClr val="FFFFCC"/>
                </a:solidFill>
                <a:latin typeface="Tahoma" pitchFamily="34" charset="0"/>
              </a:rPr>
              <a:t> </a:t>
            </a:r>
          </a:p>
          <a:p>
            <a:pPr algn="ctr" eaLnBrk="1" hangingPunct="1"/>
            <a:r>
              <a:rPr lang="es-AR" sz="1400" dirty="0">
                <a:solidFill>
                  <a:srgbClr val="FFFFCC"/>
                </a:solidFill>
                <a:latin typeface="Tahoma" pitchFamily="34" charset="0"/>
                <a:hlinkClick r:id="rId3"/>
              </a:rPr>
              <a:t>http://decalogo-janohalire.blogspot.com/p/escuela-sabatica.html</a:t>
            </a:r>
            <a:r>
              <a:rPr lang="es-AR" sz="1000" dirty="0">
                <a:solidFill>
                  <a:srgbClr val="FFFFCC"/>
                </a:solidFill>
                <a:latin typeface="Tahoma" pitchFamily="34" charset="0"/>
              </a:rPr>
              <a:t> </a:t>
            </a:r>
          </a:p>
          <a:p>
            <a:pPr algn="ctr" eaLnBrk="1" hangingPunct="1"/>
            <a:endParaRPr lang="es-AR" sz="1600" b="1" dirty="0">
              <a:latin typeface="Tahoma" pitchFamily="34" charset="0"/>
            </a:endParaRPr>
          </a:p>
          <a:p>
            <a:pPr algn="ctr" eaLnBrk="1" hangingPunct="1"/>
            <a:r>
              <a:rPr lang="es-AR" sz="1600" b="1" dirty="0">
                <a:solidFill>
                  <a:srgbClr val="CCECFF"/>
                </a:solidFill>
                <a:latin typeface="Tahoma" pitchFamily="34" charset="0"/>
              </a:rPr>
              <a:t>Distribución</a:t>
            </a:r>
          </a:p>
          <a:p>
            <a:pPr algn="ctr" eaLnBrk="1" hangingPunct="1"/>
            <a:r>
              <a:rPr lang="es-AR" sz="1600" b="1" dirty="0">
                <a:solidFill>
                  <a:srgbClr val="CCECFF"/>
                </a:solidFill>
                <a:latin typeface="Tahoma" pitchFamily="34" charset="0"/>
              </a:rPr>
              <a:t>Recursos Escuela Sabática ©</a:t>
            </a:r>
          </a:p>
          <a:p>
            <a:pPr algn="ctr" eaLnBrk="1" hangingPunct="1"/>
            <a:endParaRPr lang="es-AR" sz="1200" b="1" dirty="0">
              <a:latin typeface="Tahoma" pitchFamily="34" charset="0"/>
            </a:endParaRPr>
          </a:p>
          <a:p>
            <a:pPr algn="ctr" eaLnBrk="1" hangingPunct="1"/>
            <a:r>
              <a:rPr lang="es-AR" sz="1400" b="1" dirty="0">
                <a:solidFill>
                  <a:schemeClr val="bg1"/>
                </a:solidFill>
                <a:latin typeface="Tahoma" pitchFamily="34" charset="0"/>
              </a:rPr>
              <a:t>Para recibir las próximas lecciones inscríbase enviando un mail a:</a:t>
            </a:r>
          </a:p>
          <a:p>
            <a:pPr algn="ctr" eaLnBrk="1" hangingPunct="1"/>
            <a:r>
              <a:rPr lang="es-PE" sz="1400" u="sng" dirty="0">
                <a:hlinkClick r:id="rId4"/>
              </a:rPr>
              <a:t>www.recursos-biblicos.com</a:t>
            </a:r>
            <a:endParaRPr lang="es-AR" sz="1400" b="1" dirty="0">
              <a:solidFill>
                <a:schemeClr val="bg1"/>
              </a:solidFill>
              <a:latin typeface="Tahoma" pitchFamily="34" charset="0"/>
            </a:endParaRPr>
          </a:p>
          <a:p>
            <a:pPr algn="ctr" eaLnBrk="1" hangingPunct="1">
              <a:buFont typeface="Wingdings" pitchFamily="2" charset="2"/>
              <a:buNone/>
            </a:pPr>
            <a:r>
              <a:rPr lang="es-AR" sz="1200" b="1" dirty="0">
                <a:solidFill>
                  <a:schemeClr val="bg1"/>
                </a:solidFill>
                <a:latin typeface="Tahoma" pitchFamily="34" charset="0"/>
              </a:rPr>
              <a:t> Asunto: Lecciones en </a:t>
            </a:r>
            <a:r>
              <a:rPr lang="es-AR" sz="1200" b="1" dirty="0" err="1">
                <a:solidFill>
                  <a:schemeClr val="bg1"/>
                </a:solidFill>
                <a:latin typeface="Tahoma" pitchFamily="34" charset="0"/>
              </a:rPr>
              <a:t>Powerpoint</a:t>
            </a:r>
            <a:endParaRPr lang="es-AR" sz="1200" b="1" dirty="0">
              <a:solidFill>
                <a:schemeClr val="bg1"/>
              </a:solidFill>
              <a:latin typeface="Tahoma" pitchFamily="34" charset="0"/>
            </a:endParaRPr>
          </a:p>
          <a:p>
            <a:pPr algn="ctr" eaLnBrk="1" hangingPunct="1"/>
            <a:endParaRPr lang="es-AR" sz="1200" b="1" dirty="0">
              <a:solidFill>
                <a:schemeClr val="bg1"/>
              </a:solidFill>
              <a:latin typeface="Tahoma" pitchFamily="34" charset="0"/>
            </a:endParaRPr>
          </a:p>
          <a:p>
            <a:pPr algn="ctr" eaLnBrk="1" hangingPunct="1"/>
            <a:endParaRPr lang="es-AR" sz="1400" b="1" dirty="0">
              <a:solidFill>
                <a:schemeClr val="bg1"/>
              </a:solidFill>
              <a:latin typeface="Tahoma" pitchFamily="34" charset="0"/>
            </a:endParaRPr>
          </a:p>
          <a:p>
            <a:pPr algn="ctr" eaLnBrk="1" hangingPunct="1"/>
            <a:r>
              <a:rPr lang="es-AR" sz="1400" b="1" dirty="0">
                <a:solidFill>
                  <a:schemeClr val="bg1"/>
                </a:solidFill>
                <a:latin typeface="Tahoma" pitchFamily="34" charset="0"/>
              </a:rPr>
              <a:t>RECURSOS ADVENTISTAS</a:t>
            </a:r>
          </a:p>
          <a:p>
            <a:pPr algn="ctr" eaLnBrk="1" hangingPunct="1"/>
            <a:r>
              <a:rPr lang="es-AR" sz="1400" b="1" dirty="0">
                <a:solidFill>
                  <a:schemeClr val="bg1"/>
                </a:solidFill>
                <a:latin typeface="Tahoma" pitchFamily="34" charset="0"/>
              </a:rPr>
              <a:t>Recursos gratuitos </a:t>
            </a:r>
          </a:p>
          <a:p>
            <a:pPr algn="ctr" eaLnBrk="1" hangingPunct="1"/>
            <a:endParaRPr lang="es-AR" sz="1200" b="1" dirty="0">
              <a:solidFill>
                <a:schemeClr val="bg1"/>
              </a:solidFill>
              <a:latin typeface="Tahoma" pitchFamily="34" charset="0"/>
            </a:endParaRPr>
          </a:p>
          <a:p>
            <a:pPr algn="ctr" eaLnBrk="1" hangingPunct="1"/>
            <a:r>
              <a:rPr lang="es-AR" sz="1200" b="1" dirty="0">
                <a:solidFill>
                  <a:schemeClr val="bg1"/>
                </a:solidFill>
                <a:latin typeface="Tahoma" pitchFamily="34" charset="0"/>
                <a:hlinkClick r:id="rId5"/>
              </a:rPr>
              <a:t>http://decalogo-janohalire.blogspot.com/</a:t>
            </a:r>
            <a:endParaRPr lang="es-AR" sz="1200" b="1" dirty="0">
              <a:solidFill>
                <a:schemeClr val="bg1"/>
              </a:solidFill>
              <a:latin typeface="Tahoma" pitchFamily="34" charset="0"/>
            </a:endParaRPr>
          </a:p>
          <a:p>
            <a:pPr algn="ctr" eaLnBrk="1" hangingPunct="1"/>
            <a:endParaRPr lang="es-AR" sz="1200" b="1" dirty="0">
              <a:solidFill>
                <a:schemeClr val="bg1"/>
              </a:solidFill>
              <a:latin typeface="Tahoma" pitchFamily="34" charset="0"/>
            </a:endParaRPr>
          </a:p>
          <a:p>
            <a:pPr algn="ctr" eaLnBrk="1" hangingPunct="1"/>
            <a:r>
              <a:rPr lang="es-PE" sz="1200" dirty="0"/>
              <a:t>https://www.slideshare.net/ahalirecc</a:t>
            </a:r>
          </a:p>
          <a:p>
            <a:pPr algn="ctr" eaLnBrk="1" hangingPunct="1"/>
            <a:endParaRPr lang="es-AR" sz="1200" b="1" dirty="0">
              <a:solidFill>
                <a:schemeClr val="bg1"/>
              </a:solidFill>
              <a:latin typeface="Tahoma" pitchFamily="34" charset="0"/>
            </a:endParaRPr>
          </a:p>
          <a:p>
            <a:pPr algn="ctr" eaLnBrk="1" hangingPunct="1"/>
            <a:endParaRPr lang="es-AR" sz="1200" b="1" dirty="0">
              <a:solidFill>
                <a:schemeClr val="bg1"/>
              </a:solidFill>
              <a:latin typeface="Tahoma" pitchFamily="34" charset="0"/>
            </a:endParaRPr>
          </a:p>
        </p:txBody>
      </p:sp>
      <p:grpSp>
        <p:nvGrpSpPr>
          <p:cNvPr id="9222" name="Group 3"/>
          <p:cNvGrpSpPr>
            <a:grpSpLocks/>
          </p:cNvGrpSpPr>
          <p:nvPr/>
        </p:nvGrpSpPr>
        <p:grpSpPr bwMode="auto">
          <a:xfrm>
            <a:off x="511175" y="5084763"/>
            <a:ext cx="1120775" cy="865187"/>
            <a:chOff x="4694" y="3521"/>
            <a:chExt cx="908" cy="680"/>
          </a:xfrm>
        </p:grpSpPr>
        <p:sp>
          <p:nvSpPr>
            <p:cNvPr id="9223" name="WordArt 4"/>
            <p:cNvSpPr>
              <a:spLocks noChangeArrowheads="1" noChangeShapeType="1" noTextEdit="1"/>
            </p:cNvSpPr>
            <p:nvPr/>
          </p:nvSpPr>
          <p:spPr bwMode="auto">
            <a:xfrm>
              <a:off x="4740" y="3838"/>
              <a:ext cx="804" cy="276"/>
            </a:xfrm>
            <a:prstGeom prst="rect">
              <a:avLst/>
            </a:prstGeom>
          </p:spPr>
          <p:txBody>
            <a:bodyPr wrap="none" fromWordArt="1">
              <a:prstTxWarp prst="textPlain">
                <a:avLst>
                  <a:gd name="adj" fmla="val 50000"/>
                </a:avLst>
              </a:prstTxWarp>
            </a:bodyPr>
            <a:lstStyle/>
            <a:p>
              <a:pPr algn="ctr"/>
              <a:r>
                <a:rPr lang="es-ES" sz="1400" kern="10">
                  <a:ln w="9525">
                    <a:noFill/>
                    <a:round/>
                    <a:headEnd/>
                    <a:tailEnd/>
                  </a:ln>
                  <a:gradFill rotWithShape="1">
                    <a:gsLst>
                      <a:gs pos="0">
                        <a:srgbClr val="FFFF00"/>
                      </a:gs>
                      <a:gs pos="100000">
                        <a:srgbClr val="FF9933"/>
                      </a:gs>
                    </a:gsLst>
                    <a:path path="rect">
                      <a:fillToRect l="50000" t="50000" r="50000" b="50000"/>
                    </a:path>
                  </a:gradFill>
                  <a:effectLst>
                    <a:outerShdw dist="38100" dir="2700000" algn="ctr" rotWithShape="0">
                      <a:srgbClr val="000066">
                        <a:alpha val="79999"/>
                      </a:srgbClr>
                    </a:outerShdw>
                  </a:effectLst>
                  <a:latin typeface="Impact"/>
                </a:rPr>
                <a:t>Recursos</a:t>
              </a:r>
            </a:p>
            <a:p>
              <a:pPr algn="ctr"/>
              <a:r>
                <a:rPr lang="es-ES" sz="1400" kern="10">
                  <a:ln w="9525">
                    <a:noFill/>
                    <a:round/>
                    <a:headEnd/>
                    <a:tailEnd/>
                  </a:ln>
                  <a:gradFill rotWithShape="1">
                    <a:gsLst>
                      <a:gs pos="0">
                        <a:srgbClr val="FFFF00"/>
                      </a:gs>
                      <a:gs pos="100000">
                        <a:srgbClr val="FF9933"/>
                      </a:gs>
                    </a:gsLst>
                    <a:path path="rect">
                      <a:fillToRect l="50000" t="50000" r="50000" b="50000"/>
                    </a:path>
                  </a:gradFill>
                  <a:effectLst>
                    <a:outerShdw dist="38100" dir="2700000" algn="ctr" rotWithShape="0">
                      <a:srgbClr val="000066">
                        <a:alpha val="79999"/>
                      </a:srgbClr>
                    </a:outerShdw>
                  </a:effectLst>
                  <a:latin typeface="Impact"/>
                </a:rPr>
                <a:t>Escuela Sabática</a:t>
              </a:r>
            </a:p>
          </p:txBody>
        </p:sp>
        <p:pic>
          <p:nvPicPr>
            <p:cNvPr id="9224" name="Picture 5" descr="logo IASD - ANI"/>
            <p:cNvPicPr>
              <a:picLocks noChangeAspect="1" noChangeArrowheads="1" noCrop="1"/>
            </p:cNvPicPr>
            <p:nvPr/>
          </p:nvPicPr>
          <p:blipFill>
            <a:blip r:embed="rId6"/>
            <a:srcRect/>
            <a:stretch>
              <a:fillRect/>
            </a:stretch>
          </p:blipFill>
          <p:spPr bwMode="auto">
            <a:xfrm>
              <a:off x="5012" y="3521"/>
              <a:ext cx="288" cy="317"/>
            </a:xfrm>
            <a:prstGeom prst="rect">
              <a:avLst/>
            </a:prstGeom>
            <a:noFill/>
            <a:ln w="9525">
              <a:noFill/>
              <a:miter lim="800000"/>
              <a:headEnd/>
              <a:tailEnd/>
            </a:ln>
          </p:spPr>
        </p:pic>
        <p:sp>
          <p:nvSpPr>
            <p:cNvPr id="9225" name="Line 6"/>
            <p:cNvSpPr>
              <a:spLocks noChangeShapeType="1"/>
            </p:cNvSpPr>
            <p:nvPr/>
          </p:nvSpPr>
          <p:spPr bwMode="auto">
            <a:xfrm>
              <a:off x="4988" y="3802"/>
              <a:ext cx="329" cy="0"/>
            </a:xfrm>
            <a:prstGeom prst="line">
              <a:avLst/>
            </a:prstGeom>
            <a:noFill/>
            <a:ln w="76200">
              <a:solidFill>
                <a:srgbClr val="990099"/>
              </a:solidFill>
              <a:round/>
              <a:headEnd/>
              <a:tailEnd/>
            </a:ln>
          </p:spPr>
          <p:txBody>
            <a:bodyPr/>
            <a:lstStyle/>
            <a:p>
              <a:endParaRPr lang="es-ES"/>
            </a:p>
          </p:txBody>
        </p:sp>
        <p:sp>
          <p:nvSpPr>
            <p:cNvPr id="9226" name="Line 7"/>
            <p:cNvSpPr>
              <a:spLocks noChangeShapeType="1"/>
            </p:cNvSpPr>
            <p:nvPr/>
          </p:nvSpPr>
          <p:spPr bwMode="auto">
            <a:xfrm>
              <a:off x="4694" y="4201"/>
              <a:ext cx="908" cy="0"/>
            </a:xfrm>
            <a:prstGeom prst="line">
              <a:avLst/>
            </a:prstGeom>
            <a:noFill/>
            <a:ln w="76200">
              <a:solidFill>
                <a:srgbClr val="990099"/>
              </a:solidFill>
              <a:round/>
              <a:headEnd/>
              <a:tailEnd/>
            </a:ln>
          </p:spPr>
          <p:txBody>
            <a:bodyPr/>
            <a:lstStyle/>
            <a:p>
              <a:endParaRPr lang="es-ES"/>
            </a:p>
          </p:txBody>
        </p:sp>
      </p:gr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a:spLocks noGrp="1" noChangeArrowheads="1"/>
          </p:cNvSpPr>
          <p:nvPr>
            <p:ph type="body" idx="4294967295"/>
          </p:nvPr>
        </p:nvSpPr>
        <p:spPr>
          <a:xfrm>
            <a:off x="3625851" y="2561531"/>
            <a:ext cx="4857750" cy="3348955"/>
          </a:xfrm>
        </p:spPr>
        <p:txBody>
          <a:bodyPr/>
          <a:lstStyle/>
          <a:p>
            <a:pPr eaLnBrk="1" hangingPunct="1">
              <a:lnSpc>
                <a:spcPct val="90000"/>
              </a:lnSpc>
            </a:pPr>
            <a:r>
              <a:rPr lang="es-MX" sz="2400" b="1" dirty="0">
                <a:solidFill>
                  <a:schemeClr val="accent6">
                    <a:lumMod val="75000"/>
                  </a:schemeClr>
                </a:solidFill>
              </a:rPr>
              <a:t>SABER  entender sobre como debe cooperar con el poder divino.</a:t>
            </a:r>
          </a:p>
          <a:p>
            <a:pPr eaLnBrk="1" hangingPunct="1">
              <a:lnSpc>
                <a:spcPct val="90000"/>
              </a:lnSpc>
            </a:pPr>
            <a:r>
              <a:rPr lang="es-MX" sz="2400" b="1" dirty="0">
                <a:solidFill>
                  <a:schemeClr val="accent6">
                    <a:lumMod val="75000"/>
                  </a:schemeClr>
                </a:solidFill>
              </a:rPr>
              <a:t>SENTIR el deseo de ser un discípulo perseverante.</a:t>
            </a:r>
          </a:p>
          <a:p>
            <a:pPr eaLnBrk="1" hangingPunct="1">
              <a:lnSpc>
                <a:spcPct val="90000"/>
              </a:lnSpc>
            </a:pPr>
            <a:r>
              <a:rPr lang="es-MX" sz="2400" b="1" dirty="0">
                <a:solidFill>
                  <a:schemeClr val="accent6">
                    <a:lumMod val="75000"/>
                  </a:schemeClr>
                </a:solidFill>
              </a:rPr>
              <a:t>HACER la decisión de perseverar y alcanzar metas y objetivos.</a:t>
            </a:r>
          </a:p>
        </p:txBody>
      </p:sp>
      <p:sp>
        <p:nvSpPr>
          <p:cNvPr id="21507" name="5 CuadroTexto"/>
          <p:cNvSpPr txBox="1">
            <a:spLocks noChangeArrowheads="1"/>
          </p:cNvSpPr>
          <p:nvPr/>
        </p:nvSpPr>
        <p:spPr bwMode="auto">
          <a:xfrm>
            <a:off x="468313" y="1484313"/>
            <a:ext cx="8015288" cy="1077218"/>
          </a:xfrm>
          <a:prstGeom prst="rect">
            <a:avLst/>
          </a:prstGeom>
          <a:noFill/>
          <a:ln w="9525">
            <a:noFill/>
            <a:miter lim="800000"/>
            <a:headEnd/>
            <a:tailEnd/>
          </a:ln>
        </p:spPr>
        <p:txBody>
          <a:bodyPr wrap="square">
            <a:spAutoFit/>
          </a:bodyPr>
          <a:lstStyle/>
          <a:p>
            <a:pPr eaLnBrk="1" hangingPunct="1"/>
            <a:r>
              <a:rPr lang="es-ES" sz="2000" dirty="0">
                <a:solidFill>
                  <a:schemeClr val="accent6">
                    <a:lumMod val="75000"/>
                  </a:schemeClr>
                </a:solidFill>
                <a:latin typeface="Arial Black" pitchFamily="34" charset="0"/>
              </a:rPr>
              <a:t>Aprender</a:t>
            </a:r>
            <a:r>
              <a:rPr lang="es-ES" sz="2400" dirty="0">
                <a:solidFill>
                  <a:srgbClr val="F33F61"/>
                </a:solidFill>
                <a:latin typeface="Arial Black" pitchFamily="34" charset="0"/>
              </a:rPr>
              <a:t> a ser</a:t>
            </a:r>
            <a:r>
              <a:rPr lang="es-ES" sz="2000" dirty="0">
                <a:solidFill>
                  <a:schemeClr val="accent6">
                    <a:lumMod val="75000"/>
                  </a:schemeClr>
                </a:solidFill>
                <a:latin typeface="Arial Black" pitchFamily="34" charset="0"/>
              </a:rPr>
              <a:t> un discípulo que lucha con esfuerzo perseverante. </a:t>
            </a:r>
          </a:p>
          <a:p>
            <a:pPr eaLnBrk="1" hangingPunct="1"/>
            <a:r>
              <a:rPr lang="es-ES" sz="2000" u="sng" dirty="0">
                <a:solidFill>
                  <a:schemeClr val="accent6">
                    <a:lumMod val="75000"/>
                  </a:schemeClr>
                </a:solidFill>
                <a:latin typeface="Arial Black" pitchFamily="34" charset="0"/>
              </a:rPr>
              <a:t>APRENDIZAJE  POR  NIVELES</a:t>
            </a:r>
            <a:r>
              <a:rPr lang="es-ES" sz="2000" dirty="0">
                <a:solidFill>
                  <a:schemeClr val="accent6">
                    <a:lumMod val="75000"/>
                  </a:schemeClr>
                </a:solidFill>
                <a:latin typeface="Arial Black" pitchFamily="34" charset="0"/>
              </a:rPr>
              <a:t>:</a:t>
            </a:r>
            <a:endParaRPr lang="es-ES" dirty="0">
              <a:solidFill>
                <a:schemeClr val="accent6">
                  <a:lumMod val="75000"/>
                </a:schemeClr>
              </a:solidFill>
              <a:latin typeface="Arial Black" pitchFamily="34" charset="0"/>
            </a:endParaRPr>
          </a:p>
        </p:txBody>
      </p:sp>
      <p:pic>
        <p:nvPicPr>
          <p:cNvPr id="21508" name="7 Imagen" descr="jesus0090.jpg"/>
          <p:cNvPicPr>
            <a:picLocks noChangeAspect="1"/>
          </p:cNvPicPr>
          <p:nvPr/>
        </p:nvPicPr>
        <p:blipFill>
          <a:blip r:embed="rId2"/>
          <a:srcRect/>
          <a:stretch>
            <a:fillRect/>
          </a:stretch>
        </p:blipFill>
        <p:spPr bwMode="auto">
          <a:xfrm>
            <a:off x="611188" y="3068638"/>
            <a:ext cx="2784475" cy="2087562"/>
          </a:xfrm>
          <a:prstGeom prst="rect">
            <a:avLst/>
          </a:prstGeom>
          <a:noFill/>
          <a:ln w="9525">
            <a:noFill/>
            <a:miter lim="800000"/>
            <a:headEnd/>
            <a:tailEnd/>
          </a:ln>
        </p:spPr>
      </p:pic>
      <p:sp>
        <p:nvSpPr>
          <p:cNvPr id="21509" name="Rectangle 2"/>
          <p:cNvSpPr txBox="1">
            <a:spLocks noChangeArrowheads="1"/>
          </p:cNvSpPr>
          <p:nvPr/>
        </p:nvSpPr>
        <p:spPr bwMode="auto">
          <a:xfrm>
            <a:off x="250825" y="133495"/>
            <a:ext cx="8015288" cy="914400"/>
          </a:xfrm>
          <a:prstGeom prst="rect">
            <a:avLst/>
          </a:prstGeom>
          <a:noFill/>
          <a:ln w="9525">
            <a:noFill/>
            <a:miter lim="800000"/>
            <a:headEnd/>
            <a:tailEnd/>
          </a:ln>
        </p:spPr>
        <p:txBody>
          <a:bodyPr anchor="ctr"/>
          <a:lstStyle/>
          <a:p>
            <a:pPr marL="354013" indent="-354013" eaLnBrk="1" hangingPunct="1">
              <a:spcAft>
                <a:spcPts val="600"/>
              </a:spcAft>
            </a:pPr>
            <a:r>
              <a:rPr lang="es-MX" sz="2800" b="1" dirty="0">
                <a:solidFill>
                  <a:srgbClr val="F2021F"/>
                </a:solidFill>
                <a:latin typeface="Tahoma" pitchFamily="34" charset="0"/>
              </a:rPr>
              <a:t>I. OBJETIVO: </a:t>
            </a:r>
            <a:r>
              <a:rPr lang="es-MX" sz="2400" b="1" dirty="0">
                <a:solidFill>
                  <a:schemeClr val="bg1"/>
                </a:solidFill>
                <a:latin typeface="Tahoma" pitchFamily="34" charset="0"/>
              </a:rPr>
              <a:t>¿Qué aprendizaje debo lograr?</a:t>
            </a:r>
            <a:endParaRPr lang="es-MX" sz="2400" b="1" dirty="0">
              <a:solidFill>
                <a:schemeClr val="bg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5 CuadroTexto"/>
          <p:cNvSpPr txBox="1">
            <a:spLocks noChangeArrowheads="1"/>
          </p:cNvSpPr>
          <p:nvPr/>
        </p:nvSpPr>
        <p:spPr bwMode="auto">
          <a:xfrm>
            <a:off x="468313" y="1484313"/>
            <a:ext cx="7848600" cy="5232202"/>
          </a:xfrm>
          <a:prstGeom prst="rect">
            <a:avLst/>
          </a:prstGeom>
          <a:noFill/>
          <a:ln w="9525">
            <a:noFill/>
            <a:miter lim="800000"/>
            <a:headEnd/>
            <a:tailEnd/>
          </a:ln>
        </p:spPr>
        <p:txBody>
          <a:bodyPr>
            <a:spAutoFit/>
          </a:bodyPr>
          <a:lstStyle/>
          <a:p>
            <a:pPr eaLnBrk="1" hangingPunct="1"/>
            <a:r>
              <a:rPr lang="es-ES" sz="2000" dirty="0">
                <a:solidFill>
                  <a:srgbClr val="7070FF"/>
                </a:solidFill>
                <a:latin typeface="Arial Black" pitchFamily="34" charset="0"/>
              </a:rPr>
              <a:t>1° </a:t>
            </a:r>
            <a:r>
              <a:rPr lang="es-ES" sz="2000" u="sng" dirty="0">
                <a:solidFill>
                  <a:srgbClr val="7070FF"/>
                </a:solidFill>
                <a:latin typeface="Arial Black" pitchFamily="34" charset="0"/>
              </a:rPr>
              <a:t>MOTIVA</a:t>
            </a:r>
            <a:r>
              <a:rPr lang="es-ES" sz="2000" dirty="0">
                <a:solidFill>
                  <a:srgbClr val="7070FF"/>
                </a:solidFill>
                <a:latin typeface="Arial Black" pitchFamily="34" charset="0"/>
              </a:rPr>
              <a:t>: ¿Qué debo </a:t>
            </a:r>
            <a:r>
              <a:rPr lang="es-ES" sz="2000" dirty="0">
                <a:solidFill>
                  <a:srgbClr val="F33F61"/>
                </a:solidFill>
                <a:latin typeface="Arial Black" pitchFamily="34" charset="0"/>
              </a:rPr>
              <a:t>SER</a:t>
            </a:r>
            <a:r>
              <a:rPr lang="es-ES" sz="2000" dirty="0">
                <a:solidFill>
                  <a:srgbClr val="7070FF"/>
                </a:solidFill>
                <a:latin typeface="Arial Black" pitchFamily="34" charset="0"/>
              </a:rPr>
              <a:t>?</a:t>
            </a:r>
          </a:p>
          <a:p>
            <a:pPr eaLnBrk="1" hangingPunct="1"/>
            <a:r>
              <a:rPr lang="es-ES" sz="2000" dirty="0">
                <a:solidFill>
                  <a:srgbClr val="7070FF"/>
                </a:solidFill>
                <a:latin typeface="Arial Black" pitchFamily="34" charset="0"/>
              </a:rPr>
              <a:t> Motivar el logro de una capacidad, un aprendizaje, que puede ser los rasgos del carácter de Cristo Jesús. </a:t>
            </a:r>
          </a:p>
          <a:p>
            <a:pPr eaLnBrk="1" hangingPunct="1"/>
            <a:endParaRPr lang="es-ES" sz="2000" dirty="0">
              <a:solidFill>
                <a:srgbClr val="7070FF"/>
              </a:solidFill>
              <a:latin typeface="Arial Black" pitchFamily="34" charset="0"/>
            </a:endParaRPr>
          </a:p>
          <a:p>
            <a:pPr eaLnBrk="1" hangingPunct="1"/>
            <a:r>
              <a:rPr lang="es-ES" sz="2000" dirty="0">
                <a:solidFill>
                  <a:srgbClr val="7070FF"/>
                </a:solidFill>
                <a:latin typeface="Arial Black" pitchFamily="34" charset="0"/>
              </a:rPr>
              <a:t>2° </a:t>
            </a:r>
            <a:r>
              <a:rPr lang="es-ES" sz="2000" u="sng" dirty="0">
                <a:solidFill>
                  <a:srgbClr val="7070FF"/>
                </a:solidFill>
                <a:latin typeface="Arial Black" pitchFamily="34" charset="0"/>
              </a:rPr>
              <a:t>EXPLORA</a:t>
            </a:r>
            <a:r>
              <a:rPr lang="es-ES" sz="2000" dirty="0">
                <a:solidFill>
                  <a:srgbClr val="7070FF"/>
                </a:solidFill>
                <a:latin typeface="Arial Black" pitchFamily="34" charset="0"/>
              </a:rPr>
              <a:t>: ¿Qué debo </a:t>
            </a:r>
            <a:r>
              <a:rPr lang="es-ES" sz="2000" dirty="0">
                <a:solidFill>
                  <a:srgbClr val="F33F61"/>
                </a:solidFill>
                <a:latin typeface="Arial Black" pitchFamily="34" charset="0"/>
              </a:rPr>
              <a:t>SABER</a:t>
            </a:r>
            <a:r>
              <a:rPr lang="es-ES" sz="2000" dirty="0">
                <a:solidFill>
                  <a:srgbClr val="7070FF"/>
                </a:solidFill>
                <a:latin typeface="Arial Black" pitchFamily="34" charset="0"/>
              </a:rPr>
              <a:t>?</a:t>
            </a:r>
          </a:p>
          <a:p>
            <a:pPr eaLnBrk="1" hangingPunct="1"/>
            <a:r>
              <a:rPr lang="es-ES" sz="2000" dirty="0">
                <a:solidFill>
                  <a:srgbClr val="7070FF"/>
                </a:solidFill>
                <a:latin typeface="Arial Black" pitchFamily="34" charset="0"/>
              </a:rPr>
              <a:t>Buscar información, procesarlo, comprender, sintetizar y generalizar, o encontrar principios.</a:t>
            </a:r>
          </a:p>
          <a:p>
            <a:pPr eaLnBrk="1" hangingPunct="1"/>
            <a:endParaRPr lang="es-ES" sz="2000" dirty="0">
              <a:solidFill>
                <a:srgbClr val="7070FF"/>
              </a:solidFill>
              <a:latin typeface="Arial Black" pitchFamily="34" charset="0"/>
            </a:endParaRPr>
          </a:p>
          <a:p>
            <a:pPr eaLnBrk="1" hangingPunct="1"/>
            <a:r>
              <a:rPr lang="es-ES" sz="2000" dirty="0">
                <a:solidFill>
                  <a:srgbClr val="7070FF"/>
                </a:solidFill>
                <a:latin typeface="Arial Black" pitchFamily="34" charset="0"/>
              </a:rPr>
              <a:t>3° </a:t>
            </a:r>
            <a:r>
              <a:rPr lang="es-ES" sz="2000" u="sng" dirty="0">
                <a:solidFill>
                  <a:srgbClr val="7070FF"/>
                </a:solidFill>
                <a:latin typeface="Arial Black" pitchFamily="34" charset="0"/>
              </a:rPr>
              <a:t>APLICA</a:t>
            </a:r>
            <a:r>
              <a:rPr lang="es-ES" sz="2000" dirty="0">
                <a:solidFill>
                  <a:srgbClr val="7070FF"/>
                </a:solidFill>
                <a:latin typeface="Arial Black" pitchFamily="34" charset="0"/>
              </a:rPr>
              <a:t>: ¿Qué debo </a:t>
            </a:r>
            <a:r>
              <a:rPr lang="es-ES" sz="2000" dirty="0">
                <a:solidFill>
                  <a:srgbClr val="F33F61"/>
                </a:solidFill>
                <a:latin typeface="Arial Black" pitchFamily="34" charset="0"/>
              </a:rPr>
              <a:t>SENTIR</a:t>
            </a:r>
            <a:r>
              <a:rPr lang="es-ES" sz="2000" dirty="0">
                <a:solidFill>
                  <a:srgbClr val="7070FF"/>
                </a:solidFill>
                <a:latin typeface="Arial Black" pitchFamily="34" charset="0"/>
              </a:rPr>
              <a:t>?</a:t>
            </a:r>
          </a:p>
          <a:p>
            <a:pPr eaLnBrk="1" hangingPunct="1"/>
            <a:r>
              <a:rPr lang="es-ES" sz="2000" dirty="0">
                <a:solidFill>
                  <a:srgbClr val="7070FF"/>
                </a:solidFill>
                <a:latin typeface="Arial Black" pitchFamily="34" charset="0"/>
              </a:rPr>
              <a:t>Sentir el deseo de aplicar los conocimientos descubiertos en la vida.</a:t>
            </a:r>
          </a:p>
          <a:p>
            <a:pPr eaLnBrk="1" hangingPunct="1"/>
            <a:endParaRPr lang="es-ES" sz="2000" dirty="0">
              <a:solidFill>
                <a:srgbClr val="7070FF"/>
              </a:solidFill>
              <a:latin typeface="Arial Black" pitchFamily="34" charset="0"/>
            </a:endParaRPr>
          </a:p>
          <a:p>
            <a:pPr eaLnBrk="1" hangingPunct="1"/>
            <a:r>
              <a:rPr lang="es-ES" sz="2000" dirty="0">
                <a:solidFill>
                  <a:srgbClr val="7070FF"/>
                </a:solidFill>
                <a:latin typeface="Arial Black" pitchFamily="34" charset="0"/>
              </a:rPr>
              <a:t>4° </a:t>
            </a:r>
            <a:r>
              <a:rPr lang="es-ES" sz="2000" u="sng" dirty="0">
                <a:solidFill>
                  <a:srgbClr val="7070FF"/>
                </a:solidFill>
                <a:latin typeface="Arial Black" pitchFamily="34" charset="0"/>
              </a:rPr>
              <a:t>CREA</a:t>
            </a:r>
            <a:r>
              <a:rPr lang="es-ES" sz="2000" dirty="0">
                <a:solidFill>
                  <a:srgbClr val="7070FF"/>
                </a:solidFill>
                <a:latin typeface="Arial Black" pitchFamily="34" charset="0"/>
              </a:rPr>
              <a:t>: ¿Qué debo </a:t>
            </a:r>
            <a:r>
              <a:rPr lang="es-ES" sz="2000" dirty="0">
                <a:solidFill>
                  <a:srgbClr val="F33F61"/>
                </a:solidFill>
                <a:latin typeface="Arial Black" pitchFamily="34" charset="0"/>
              </a:rPr>
              <a:t>HACER</a:t>
            </a:r>
            <a:r>
              <a:rPr lang="es-ES" sz="2000" dirty="0">
                <a:solidFill>
                  <a:srgbClr val="7070FF"/>
                </a:solidFill>
                <a:latin typeface="Arial Black" pitchFamily="34" charset="0"/>
              </a:rPr>
              <a:t>?.</a:t>
            </a:r>
          </a:p>
          <a:p>
            <a:pPr eaLnBrk="1" hangingPunct="1"/>
            <a:r>
              <a:rPr lang="es-ES" sz="2000" dirty="0">
                <a:solidFill>
                  <a:srgbClr val="7070FF"/>
                </a:solidFill>
                <a:latin typeface="Arial Black" pitchFamily="34" charset="0"/>
              </a:rPr>
              <a:t>Tomar la decisión  de crear oportunidades para vivir lo aprendido y compartirlas.</a:t>
            </a:r>
          </a:p>
          <a:p>
            <a:pPr eaLnBrk="1" hangingPunct="1"/>
            <a:endParaRPr lang="es-ES" sz="1600" dirty="0">
              <a:solidFill>
                <a:srgbClr val="7070FF"/>
              </a:solidFill>
              <a:latin typeface="Arial Black" pitchFamily="34" charset="0"/>
            </a:endParaRPr>
          </a:p>
          <a:p>
            <a:pPr eaLnBrk="1" hangingPunct="1"/>
            <a:r>
              <a:rPr lang="es-ES" dirty="0">
                <a:solidFill>
                  <a:srgbClr val="CC6600"/>
                </a:solidFill>
                <a:latin typeface="Arial Black" pitchFamily="34" charset="0"/>
              </a:rPr>
              <a:t> </a:t>
            </a:r>
          </a:p>
        </p:txBody>
      </p:sp>
      <p:sp>
        <p:nvSpPr>
          <p:cNvPr id="20485" name="Rectangle 2"/>
          <p:cNvSpPr txBox="1">
            <a:spLocks noChangeArrowheads="1"/>
          </p:cNvSpPr>
          <p:nvPr/>
        </p:nvSpPr>
        <p:spPr bwMode="auto">
          <a:xfrm>
            <a:off x="250825" y="188912"/>
            <a:ext cx="8015288" cy="1168386"/>
          </a:xfrm>
          <a:prstGeom prst="rect">
            <a:avLst/>
          </a:prstGeom>
          <a:noFill/>
          <a:ln w="9525">
            <a:noFill/>
            <a:miter lim="800000"/>
            <a:headEnd/>
            <a:tailEnd/>
          </a:ln>
        </p:spPr>
        <p:txBody>
          <a:bodyPr anchor="ctr"/>
          <a:lstStyle/>
          <a:p>
            <a:pPr marL="354013" indent="-354013" eaLnBrk="1" hangingPunct="1">
              <a:spcAft>
                <a:spcPts val="600"/>
              </a:spcAft>
            </a:pPr>
            <a:r>
              <a:rPr lang="es-MX" sz="2400" b="1" dirty="0">
                <a:solidFill>
                  <a:srgbClr val="F2021F"/>
                </a:solidFill>
                <a:latin typeface="Tahoma" pitchFamily="34" charset="0"/>
              </a:rPr>
              <a:t>EL MÉTODO, O ESTRATEGIA M.: </a:t>
            </a:r>
            <a:r>
              <a:rPr lang="es-MX" sz="2400" b="1" dirty="0">
                <a:solidFill>
                  <a:schemeClr val="tx2"/>
                </a:solidFill>
                <a:latin typeface="Tahoma" pitchFamily="34" charset="0"/>
              </a:rPr>
              <a:t>¿Cómo enseñar? </a:t>
            </a:r>
          </a:p>
          <a:p>
            <a:pPr marL="354013" indent="-354013" eaLnBrk="1" hangingPunct="1">
              <a:spcAft>
                <a:spcPts val="600"/>
              </a:spcAft>
            </a:pPr>
            <a:r>
              <a:rPr lang="es-MX" sz="2400" b="1" dirty="0">
                <a:solidFill>
                  <a:schemeClr val="tx2"/>
                </a:solidFill>
                <a:latin typeface="Tahoma" pitchFamily="34" charset="0"/>
              </a:rPr>
              <a:t>¿Qué camino seguir con el alumno?</a:t>
            </a:r>
            <a:endParaRPr lang="es-MX" sz="2000" b="1" dirty="0">
              <a:solidFill>
                <a:schemeClr val="tx2"/>
              </a:solidFill>
            </a:endParaRPr>
          </a:p>
          <a:p>
            <a:pPr marL="354013" indent="-354013" eaLnBrk="1" hangingPunct="1">
              <a:spcAft>
                <a:spcPts val="600"/>
              </a:spcAft>
            </a:pPr>
            <a:r>
              <a:rPr lang="es-MX" sz="2000" b="1" dirty="0">
                <a:solidFill>
                  <a:schemeClr val="bg1"/>
                </a:solidFill>
              </a:rPr>
              <a:t>	</a:t>
            </a:r>
            <a:endParaRPr lang="es-MX" sz="2800" b="1" dirty="0">
              <a:solidFill>
                <a:schemeClr val="tx2"/>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5 CuadroTexto"/>
          <p:cNvSpPr txBox="1">
            <a:spLocks noChangeArrowheads="1"/>
          </p:cNvSpPr>
          <p:nvPr/>
        </p:nvSpPr>
        <p:spPr bwMode="auto">
          <a:xfrm>
            <a:off x="468313" y="1484313"/>
            <a:ext cx="7848600" cy="4924425"/>
          </a:xfrm>
          <a:prstGeom prst="rect">
            <a:avLst/>
          </a:prstGeom>
          <a:noFill/>
          <a:ln w="9525">
            <a:noFill/>
            <a:miter lim="800000"/>
            <a:headEnd/>
            <a:tailEnd/>
          </a:ln>
        </p:spPr>
        <p:txBody>
          <a:bodyPr>
            <a:spAutoFit/>
          </a:bodyPr>
          <a:lstStyle/>
          <a:p>
            <a:pPr eaLnBrk="1" hangingPunct="1"/>
            <a:endParaRPr lang="es-ES" sz="2000" dirty="0">
              <a:solidFill>
                <a:srgbClr val="7070FF"/>
              </a:solidFill>
              <a:latin typeface="Arial Black" pitchFamily="34" charset="0"/>
            </a:endParaRPr>
          </a:p>
          <a:p>
            <a:pPr eaLnBrk="1" hangingPunct="1"/>
            <a:r>
              <a:rPr lang="es-ES" sz="2000" dirty="0">
                <a:solidFill>
                  <a:srgbClr val="7070FF"/>
                </a:solidFill>
                <a:latin typeface="Arial Black" pitchFamily="34" charset="0"/>
              </a:rPr>
              <a:t> </a:t>
            </a:r>
            <a:r>
              <a:rPr lang="es-ES" sz="2400" dirty="0">
                <a:solidFill>
                  <a:schemeClr val="accent6">
                    <a:lumMod val="50000"/>
                  </a:schemeClr>
                </a:solidFill>
                <a:latin typeface="Arial Black" pitchFamily="34" charset="0"/>
              </a:rPr>
              <a:t>La escuela sabática, cuando es bien dirigida, es uno de los grandes instrumentos de Dios para traer almas al conocimiento de la verdad. </a:t>
            </a:r>
            <a:r>
              <a:rPr lang="es-ES" sz="2400" u="sng" dirty="0">
                <a:solidFill>
                  <a:schemeClr val="accent6">
                    <a:lumMod val="50000"/>
                  </a:schemeClr>
                </a:solidFill>
                <a:latin typeface="Arial Black" pitchFamily="34" charset="0"/>
              </a:rPr>
              <a:t>No es el mejor plan que solo los maestros hablen. Ellos deberían inducir a los miembros de la clase a decir los que saben. </a:t>
            </a:r>
            <a:r>
              <a:rPr lang="es-ES" sz="2400" dirty="0">
                <a:solidFill>
                  <a:schemeClr val="accent6">
                    <a:lumMod val="50000"/>
                  </a:schemeClr>
                </a:solidFill>
                <a:latin typeface="Arial Black" pitchFamily="34" charset="0"/>
              </a:rPr>
              <a:t>Y entonces el maestro, con pocas palabras y breves observaciones o ilustraciones debería imprimir la lección en sus mentes. </a:t>
            </a:r>
            <a:r>
              <a:rPr lang="es-ES" dirty="0">
                <a:solidFill>
                  <a:schemeClr val="accent6">
                    <a:lumMod val="50000"/>
                  </a:schemeClr>
                </a:solidFill>
                <a:latin typeface="Arial Black" pitchFamily="34" charset="0"/>
              </a:rPr>
              <a:t>(Consejos sobre la Obra de la Escuela Sabática, 128)</a:t>
            </a:r>
          </a:p>
          <a:p>
            <a:pPr eaLnBrk="1" hangingPunct="1"/>
            <a:r>
              <a:rPr lang="es-ES" sz="2000" dirty="0">
                <a:solidFill>
                  <a:srgbClr val="7070FF"/>
                </a:solidFill>
                <a:latin typeface="Arial Black" pitchFamily="34" charset="0"/>
              </a:rPr>
              <a:t>.</a:t>
            </a:r>
          </a:p>
          <a:p>
            <a:pPr eaLnBrk="1" hangingPunct="1"/>
            <a:endParaRPr lang="es-ES" sz="1600" dirty="0">
              <a:solidFill>
                <a:srgbClr val="7070FF"/>
              </a:solidFill>
              <a:latin typeface="Arial Black" pitchFamily="34" charset="0"/>
            </a:endParaRPr>
          </a:p>
          <a:p>
            <a:pPr eaLnBrk="1" hangingPunct="1"/>
            <a:r>
              <a:rPr lang="es-ES" dirty="0">
                <a:solidFill>
                  <a:srgbClr val="CC6600"/>
                </a:solidFill>
                <a:latin typeface="Arial Black" pitchFamily="34" charset="0"/>
              </a:rPr>
              <a:t> </a:t>
            </a:r>
          </a:p>
        </p:txBody>
      </p:sp>
      <p:sp>
        <p:nvSpPr>
          <p:cNvPr id="20485" name="Rectangle 2"/>
          <p:cNvSpPr txBox="1">
            <a:spLocks noChangeArrowheads="1"/>
          </p:cNvSpPr>
          <p:nvPr/>
        </p:nvSpPr>
        <p:spPr bwMode="auto">
          <a:xfrm>
            <a:off x="250825" y="188912"/>
            <a:ext cx="8015288" cy="1168386"/>
          </a:xfrm>
          <a:prstGeom prst="rect">
            <a:avLst/>
          </a:prstGeom>
          <a:noFill/>
          <a:ln w="9525">
            <a:noFill/>
            <a:miter lim="800000"/>
            <a:headEnd/>
            <a:tailEnd/>
          </a:ln>
        </p:spPr>
        <p:txBody>
          <a:bodyPr anchor="ctr"/>
          <a:lstStyle/>
          <a:p>
            <a:pPr marL="354013" indent="-354013" eaLnBrk="1" hangingPunct="1">
              <a:spcAft>
                <a:spcPts val="600"/>
              </a:spcAft>
            </a:pPr>
            <a:r>
              <a:rPr lang="es-MX" sz="2400" b="1" dirty="0">
                <a:solidFill>
                  <a:srgbClr val="F2021F"/>
                </a:solidFill>
                <a:latin typeface="Tahoma" pitchFamily="34" charset="0"/>
              </a:rPr>
              <a:t>LA ESTRATEGIA METODOLÓGICA. </a:t>
            </a:r>
          </a:p>
          <a:p>
            <a:pPr marL="354013" indent="-354013" eaLnBrk="1" hangingPunct="1">
              <a:spcAft>
                <a:spcPts val="600"/>
              </a:spcAft>
            </a:pPr>
            <a:r>
              <a:rPr lang="es-MX" sz="2400" b="1" dirty="0">
                <a:solidFill>
                  <a:schemeClr val="tx2"/>
                </a:solidFill>
                <a:latin typeface="Tahoma" pitchFamily="34" charset="0"/>
              </a:rPr>
              <a:t>¿Qué estrategia nos da Dios para el aprendizaje?</a:t>
            </a:r>
            <a:endParaRPr lang="es-MX" sz="2000" b="1" dirty="0">
              <a:solidFill>
                <a:schemeClr val="tx2"/>
              </a:solidFill>
            </a:endParaRPr>
          </a:p>
          <a:p>
            <a:pPr marL="354013" indent="-354013" eaLnBrk="1" hangingPunct="1">
              <a:spcAft>
                <a:spcPts val="600"/>
              </a:spcAft>
            </a:pPr>
            <a:r>
              <a:rPr lang="es-MX" sz="2000" b="1" dirty="0">
                <a:solidFill>
                  <a:schemeClr val="bg1"/>
                </a:solidFill>
              </a:rPr>
              <a:t>	</a:t>
            </a:r>
            <a:endParaRPr lang="es-MX" sz="2800" b="1" dirty="0">
              <a:solidFill>
                <a:schemeClr val="tx2"/>
              </a:solidFill>
            </a:endParaRPr>
          </a:p>
        </p:txBody>
      </p:sp>
    </p:spTree>
    <p:extLst>
      <p:ext uri="{BB962C8B-B14F-4D97-AF65-F5344CB8AC3E}">
        <p14:creationId xmlns:p14="http://schemas.microsoft.com/office/powerpoint/2010/main" val="41495870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5 CuadroTexto"/>
          <p:cNvSpPr txBox="1">
            <a:spLocks noChangeArrowheads="1"/>
          </p:cNvSpPr>
          <p:nvPr/>
        </p:nvSpPr>
        <p:spPr bwMode="auto">
          <a:xfrm>
            <a:off x="468313" y="1373188"/>
            <a:ext cx="7613650" cy="830997"/>
          </a:xfrm>
          <a:prstGeom prst="rect">
            <a:avLst/>
          </a:prstGeom>
          <a:noFill/>
          <a:ln w="9525">
            <a:noFill/>
            <a:miter lim="800000"/>
            <a:headEnd/>
            <a:tailEnd/>
          </a:ln>
        </p:spPr>
        <p:txBody>
          <a:bodyPr>
            <a:spAutoFit/>
          </a:bodyPr>
          <a:lstStyle/>
          <a:p>
            <a:pPr eaLnBrk="1" hangingPunct="1"/>
            <a:r>
              <a:rPr lang="es-ES" sz="2400" b="1" dirty="0">
                <a:solidFill>
                  <a:srgbClr val="CC6600"/>
                </a:solidFill>
              </a:rPr>
              <a:t>Con preguntas motivadoras, presentando necesidades y casos de la vida:</a:t>
            </a:r>
            <a:endParaRPr lang="es-ES" sz="2400" b="1" dirty="0">
              <a:solidFill>
                <a:srgbClr val="CC6600"/>
              </a:solidFill>
              <a:latin typeface="Arial Black" pitchFamily="34" charset="0"/>
            </a:endParaRPr>
          </a:p>
        </p:txBody>
      </p:sp>
      <p:pic>
        <p:nvPicPr>
          <p:cNvPr id="4099" name="Picture 2" descr="H:\Interrogante.5.jpg"/>
          <p:cNvPicPr>
            <a:picLocks noChangeAspect="1" noChangeArrowheads="1"/>
          </p:cNvPicPr>
          <p:nvPr/>
        </p:nvPicPr>
        <p:blipFill>
          <a:blip r:embed="rId3"/>
          <a:srcRect/>
          <a:stretch>
            <a:fillRect/>
          </a:stretch>
        </p:blipFill>
        <p:spPr bwMode="auto">
          <a:xfrm>
            <a:off x="515938" y="2817813"/>
            <a:ext cx="2616200" cy="1781175"/>
          </a:xfrm>
          <a:prstGeom prst="rect">
            <a:avLst/>
          </a:prstGeom>
          <a:noFill/>
          <a:ln w="9525">
            <a:noFill/>
            <a:miter lim="800000"/>
            <a:headEnd/>
            <a:tailEnd/>
          </a:ln>
        </p:spPr>
      </p:pic>
      <p:sp>
        <p:nvSpPr>
          <p:cNvPr id="4100" name="Rectangle 2"/>
          <p:cNvSpPr>
            <a:spLocks noGrp="1" noChangeArrowheads="1"/>
          </p:cNvSpPr>
          <p:nvPr>
            <p:ph type="title"/>
          </p:nvPr>
        </p:nvSpPr>
        <p:spPr>
          <a:xfrm>
            <a:off x="195263" y="260350"/>
            <a:ext cx="8015287" cy="914400"/>
          </a:xfrm>
        </p:spPr>
        <p:txBody>
          <a:bodyPr/>
          <a:lstStyle/>
          <a:p>
            <a:pPr eaLnBrk="1" hangingPunct="1"/>
            <a:r>
              <a:rPr lang="es-MX" sz="2800" b="1" dirty="0">
                <a:solidFill>
                  <a:srgbClr val="FF0000"/>
                </a:solidFill>
                <a:latin typeface="Tahoma" pitchFamily="34" charset="0"/>
              </a:rPr>
              <a:t>II.</a:t>
            </a:r>
            <a:r>
              <a:rPr lang="es-MX" sz="2800" b="1" dirty="0">
                <a:latin typeface="Tahoma" pitchFamily="34" charset="0"/>
              </a:rPr>
              <a:t> </a:t>
            </a:r>
            <a:r>
              <a:rPr lang="es-MX" sz="2800" b="1" dirty="0">
                <a:solidFill>
                  <a:srgbClr val="F2021F"/>
                </a:solidFill>
                <a:latin typeface="Tahoma" pitchFamily="34" charset="0"/>
              </a:rPr>
              <a:t>MOTIVAR: </a:t>
            </a:r>
            <a:r>
              <a:rPr lang="es-MX" sz="2400" b="1" dirty="0">
                <a:solidFill>
                  <a:srgbClr val="FFFFCC"/>
                </a:solidFill>
              </a:rPr>
              <a:t>¿Cómo despertar interés para aprender?</a:t>
            </a:r>
            <a:r>
              <a:rPr lang="es-MX" sz="2400" b="1" dirty="0">
                <a:solidFill>
                  <a:srgbClr val="F2021F"/>
                </a:solidFill>
                <a:latin typeface="Tahoma" pitchFamily="34" charset="0"/>
              </a:rPr>
              <a:t> </a:t>
            </a:r>
            <a:endParaRPr lang="es-MX" sz="2400" b="1" dirty="0">
              <a:solidFill>
                <a:srgbClr val="CAE2FF"/>
              </a:solidFill>
              <a:latin typeface="Tahoma" pitchFamily="34" charset="0"/>
            </a:endParaRPr>
          </a:p>
        </p:txBody>
      </p:sp>
      <p:sp>
        <p:nvSpPr>
          <p:cNvPr id="4101" name="Rectangle 3"/>
          <p:cNvSpPr>
            <a:spLocks noGrp="1" noChangeArrowheads="1"/>
          </p:cNvSpPr>
          <p:nvPr>
            <p:ph type="body" idx="1"/>
          </p:nvPr>
        </p:nvSpPr>
        <p:spPr>
          <a:xfrm>
            <a:off x="2483769" y="2492374"/>
            <a:ext cx="5904656" cy="3528913"/>
          </a:xfrm>
        </p:spPr>
        <p:txBody>
          <a:bodyPr/>
          <a:lstStyle/>
          <a:p>
            <a:pPr eaLnBrk="1" hangingPunct="1">
              <a:lnSpc>
                <a:spcPct val="90000"/>
              </a:lnSpc>
            </a:pPr>
            <a:r>
              <a:rPr lang="es-MX" sz="2400" b="1" dirty="0">
                <a:solidFill>
                  <a:schemeClr val="accent6">
                    <a:lumMod val="50000"/>
                  </a:schemeClr>
                </a:solidFill>
              </a:rPr>
              <a:t>¿Cuál es el papel de la fuerza de voluntad en la batalla diaria?</a:t>
            </a:r>
          </a:p>
          <a:p>
            <a:pPr eaLnBrk="1" hangingPunct="1">
              <a:lnSpc>
                <a:spcPct val="90000"/>
              </a:lnSpc>
            </a:pPr>
            <a:endParaRPr lang="es-MX" sz="2400" b="1" dirty="0">
              <a:solidFill>
                <a:schemeClr val="accent6">
                  <a:lumMod val="50000"/>
                </a:schemeClr>
              </a:solidFill>
            </a:endParaRPr>
          </a:p>
          <a:p>
            <a:pPr eaLnBrk="1" hangingPunct="1">
              <a:lnSpc>
                <a:spcPct val="90000"/>
              </a:lnSpc>
            </a:pPr>
            <a:r>
              <a:rPr lang="es-MX" sz="2400" b="1" dirty="0">
                <a:solidFill>
                  <a:schemeClr val="accent6">
                    <a:lumMod val="50000"/>
                  </a:schemeClr>
                </a:solidFill>
              </a:rPr>
              <a:t>¿Cómo controlar nuestros sentimientos y emociones negativas?</a:t>
            </a:r>
          </a:p>
          <a:p>
            <a:pPr eaLnBrk="1" hangingPunct="1">
              <a:lnSpc>
                <a:spcPct val="90000"/>
              </a:lnSpc>
            </a:pPr>
            <a:endParaRPr lang="es-MX" sz="2400" b="1" dirty="0">
              <a:solidFill>
                <a:schemeClr val="accent6">
                  <a:lumMod val="50000"/>
                </a:schemeClr>
              </a:solidFill>
            </a:endParaRPr>
          </a:p>
          <a:p>
            <a:pPr eaLnBrk="1" hangingPunct="1">
              <a:lnSpc>
                <a:spcPct val="90000"/>
              </a:lnSpc>
            </a:pPr>
            <a:r>
              <a:rPr lang="es-MX" sz="2400" b="1" dirty="0">
                <a:solidFill>
                  <a:schemeClr val="accent6">
                    <a:lumMod val="50000"/>
                  </a:schemeClr>
                </a:solidFill>
              </a:rPr>
              <a:t> ¿Por qué debemos perseverar, y no rendirnos en los crisoles de la vida?</a:t>
            </a:r>
            <a:endParaRPr lang="es-MX" sz="2400" dirty="0">
              <a:solidFill>
                <a:schemeClr val="accent6">
                  <a:lumMod val="50000"/>
                </a:schemeClr>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3"/>
          <p:cNvSpPr>
            <a:spLocks noGrp="1" noChangeArrowheads="1"/>
          </p:cNvSpPr>
          <p:nvPr>
            <p:ph type="body" idx="1"/>
          </p:nvPr>
        </p:nvSpPr>
        <p:spPr>
          <a:xfrm>
            <a:off x="463549" y="1341438"/>
            <a:ext cx="8015287" cy="4895874"/>
          </a:xfrm>
        </p:spPr>
        <p:txBody>
          <a:bodyPr/>
          <a:lstStyle/>
          <a:p>
            <a:r>
              <a:rPr lang="es-ES" sz="2400" b="1" dirty="0">
                <a:solidFill>
                  <a:schemeClr val="accent6">
                    <a:lumMod val="50000"/>
                  </a:schemeClr>
                </a:solidFill>
              </a:rPr>
              <a:t>La fuerza humana debe cooperar al poder divino. “Si queremos lograr algo que valga la pena en esta vida, necesitamos tiempo y esfuerzo.” </a:t>
            </a:r>
            <a:r>
              <a:rPr lang="es-ES" sz="1800" b="1" dirty="0">
                <a:solidFill>
                  <a:schemeClr val="accent6">
                    <a:lumMod val="50000"/>
                  </a:schemeClr>
                </a:solidFill>
              </a:rPr>
              <a:t>(GEB 63)</a:t>
            </a:r>
            <a:endParaRPr lang="es-ES" sz="2400" b="1" dirty="0">
              <a:solidFill>
                <a:schemeClr val="accent6">
                  <a:lumMod val="50000"/>
                </a:schemeClr>
              </a:solidFill>
            </a:endParaRPr>
          </a:p>
          <a:p>
            <a:r>
              <a:rPr lang="es-ES" sz="2400" b="1" dirty="0">
                <a:solidFill>
                  <a:schemeClr val="accent6">
                    <a:lumMod val="50000"/>
                  </a:schemeClr>
                </a:solidFill>
              </a:rPr>
              <a:t>“Lo que necesitamos entender es la verdadera fuerza de voluntad. Este es el poder que gobierna en la naturaleza del hombre: el poder de decidir o de elegir. </a:t>
            </a:r>
            <a:r>
              <a:rPr lang="es-ES" sz="1800" b="1" dirty="0">
                <a:solidFill>
                  <a:schemeClr val="accent6">
                    <a:lumMod val="50000"/>
                  </a:schemeClr>
                </a:solidFill>
              </a:rPr>
              <a:t>(CC 42)</a:t>
            </a:r>
          </a:p>
          <a:p>
            <a:r>
              <a:rPr lang="es-ES" sz="2400" b="1" dirty="0">
                <a:solidFill>
                  <a:schemeClr val="accent6">
                    <a:lumMod val="50000"/>
                  </a:schemeClr>
                </a:solidFill>
              </a:rPr>
              <a:t>“Tu no puedes cambiar tu corazón, tu no puedes por ti mismo sus afectos a Dios; pero puede elegir servirlo. Puedes darle tu voluntad; entonces él obrará en ti tanto el querer como el hacer de acuerdo  con su voluntad. </a:t>
            </a:r>
            <a:r>
              <a:rPr lang="es-ES" sz="1600" b="1" dirty="0">
                <a:solidFill>
                  <a:schemeClr val="accent6">
                    <a:lumMod val="50000"/>
                  </a:schemeClr>
                </a:solidFill>
              </a:rPr>
              <a:t>De este modo tu naturaleza entera será puesta bajo el dominio del Espíritu de Cristo.”(</a:t>
            </a:r>
            <a:r>
              <a:rPr lang="es-ES" sz="1800" b="1" dirty="0">
                <a:solidFill>
                  <a:schemeClr val="accent6">
                    <a:lumMod val="50000"/>
                  </a:schemeClr>
                </a:solidFill>
              </a:rPr>
              <a:t>GEB 55)</a:t>
            </a:r>
          </a:p>
          <a:p>
            <a:endParaRPr lang="es-ES" sz="2400" b="1" dirty="0">
              <a:solidFill>
                <a:schemeClr val="accent6">
                  <a:lumMod val="50000"/>
                </a:schemeClr>
              </a:solidFill>
            </a:endParaRPr>
          </a:p>
          <a:p>
            <a:pPr marL="0" indent="0">
              <a:buNone/>
            </a:pPr>
            <a:r>
              <a:rPr lang="es-ES" sz="2400" b="1" dirty="0">
                <a:solidFill>
                  <a:schemeClr val="accent6">
                    <a:lumMod val="50000"/>
                  </a:schemeClr>
                </a:solidFill>
              </a:rPr>
              <a:t> </a:t>
            </a:r>
            <a:endParaRPr lang="es-ES" sz="1800" b="1" dirty="0">
              <a:solidFill>
                <a:schemeClr val="accent6">
                  <a:lumMod val="50000"/>
                </a:schemeClr>
              </a:solidFill>
            </a:endParaRPr>
          </a:p>
          <a:p>
            <a:endParaRPr lang="es-ES" sz="2400" b="1" dirty="0">
              <a:solidFill>
                <a:srgbClr val="3D3DD7"/>
              </a:solidFill>
            </a:endParaRPr>
          </a:p>
          <a:p>
            <a:endParaRPr lang="es-ES" sz="2400" b="1" dirty="0">
              <a:solidFill>
                <a:srgbClr val="3D3DD7"/>
              </a:solidFill>
            </a:endParaRPr>
          </a:p>
          <a:p>
            <a:endParaRPr lang="es-ES" sz="2400" b="1" dirty="0">
              <a:solidFill>
                <a:srgbClr val="3D3DD7"/>
              </a:solidFill>
            </a:endParaRPr>
          </a:p>
          <a:p>
            <a:endParaRPr lang="es-ES" sz="2400" b="1" dirty="0">
              <a:solidFill>
                <a:srgbClr val="3D3DD7"/>
              </a:solidFill>
            </a:endParaRPr>
          </a:p>
          <a:p>
            <a:endParaRPr lang="es-ES" sz="2400" b="1" dirty="0">
              <a:solidFill>
                <a:srgbClr val="3D3DD7"/>
              </a:solidFill>
            </a:endParaRPr>
          </a:p>
          <a:p>
            <a:endParaRPr lang="es-ES" sz="2400" b="1" dirty="0">
              <a:solidFill>
                <a:srgbClr val="3D3DD7"/>
              </a:solidFill>
            </a:endParaRPr>
          </a:p>
          <a:p>
            <a:endParaRPr lang="es-ES" sz="2400" b="1" dirty="0">
              <a:solidFill>
                <a:srgbClr val="3D3DD7"/>
              </a:solidFill>
            </a:endParaRPr>
          </a:p>
          <a:p>
            <a:endParaRPr lang="es-ES" sz="2400" b="1" dirty="0">
              <a:solidFill>
                <a:srgbClr val="3D3DD7"/>
              </a:solidFill>
            </a:endParaRPr>
          </a:p>
          <a:p>
            <a:endParaRPr lang="es-ES" sz="2400" b="1" dirty="0">
              <a:solidFill>
                <a:srgbClr val="3D3DD7"/>
              </a:solidFill>
            </a:endParaRPr>
          </a:p>
          <a:p>
            <a:endParaRPr lang="es-ES" sz="2400" b="1" dirty="0">
              <a:solidFill>
                <a:srgbClr val="3D3DD7"/>
              </a:solidFill>
            </a:endParaRPr>
          </a:p>
          <a:p>
            <a:endParaRPr lang="es-ES" sz="2400" b="1" dirty="0">
              <a:solidFill>
                <a:srgbClr val="3D3DD7"/>
              </a:solidFill>
            </a:endParaRPr>
          </a:p>
          <a:p>
            <a:endParaRPr lang="es-ES" sz="1800" b="1" dirty="0">
              <a:solidFill>
                <a:schemeClr val="accent6">
                  <a:lumMod val="75000"/>
                </a:schemeClr>
              </a:solidFill>
            </a:endParaRPr>
          </a:p>
        </p:txBody>
      </p:sp>
      <p:sp>
        <p:nvSpPr>
          <p:cNvPr id="5123" name="Rectangle 2"/>
          <p:cNvSpPr>
            <a:spLocks noGrp="1" noChangeArrowheads="1"/>
          </p:cNvSpPr>
          <p:nvPr>
            <p:ph type="title"/>
          </p:nvPr>
        </p:nvSpPr>
        <p:spPr/>
        <p:txBody>
          <a:bodyPr/>
          <a:lstStyle/>
          <a:p>
            <a:r>
              <a:rPr lang="es-MX" sz="2400" b="1" dirty="0">
                <a:solidFill>
                  <a:srgbClr val="FF0000"/>
                </a:solidFill>
                <a:latin typeface="Tahoma" pitchFamily="34" charset="0"/>
              </a:rPr>
              <a:t>III.</a:t>
            </a:r>
            <a:r>
              <a:rPr lang="es-MX" sz="2400" b="1" dirty="0">
                <a:latin typeface="Tahoma" pitchFamily="34" charset="0"/>
              </a:rPr>
              <a:t> </a:t>
            </a:r>
            <a:r>
              <a:rPr lang="es-MX" sz="2400" b="1" dirty="0">
                <a:solidFill>
                  <a:srgbClr val="F2021F"/>
                </a:solidFill>
                <a:latin typeface="Tahoma" pitchFamily="34" charset="0"/>
              </a:rPr>
              <a:t>EXPLORA: </a:t>
            </a:r>
            <a:r>
              <a:rPr lang="es-MX" sz="2400" b="1" dirty="0">
                <a:solidFill>
                  <a:srgbClr val="FFFFCC"/>
                </a:solidFill>
              </a:rPr>
              <a:t>1. ¿</a:t>
            </a:r>
            <a:r>
              <a:rPr lang="es-MX" sz="2400" b="1" dirty="0">
                <a:solidFill>
                  <a:schemeClr val="bg1"/>
                </a:solidFill>
              </a:rPr>
              <a:t>Cuál es el papel de la fuerza de voluntad en la batalla diaria</a:t>
            </a:r>
            <a:r>
              <a:rPr lang="es-MX" sz="2400" b="1" dirty="0">
                <a:solidFill>
                  <a:srgbClr val="FFFFCC"/>
                </a:solidFill>
              </a:rPr>
              <a:t>? </a:t>
            </a:r>
            <a:r>
              <a:rPr lang="es-MX" sz="2000" b="1" dirty="0">
                <a:solidFill>
                  <a:srgbClr val="FFCC99"/>
                </a:solidFill>
              </a:rPr>
              <a:t>Colosenses 1:28, 29</a:t>
            </a:r>
            <a:endParaRPr lang="es-MX" sz="2400" b="1" dirty="0">
              <a:solidFill>
                <a:srgbClr val="CC6600"/>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68312" y="1484313"/>
            <a:ext cx="8015287" cy="4419600"/>
          </a:xfrm>
        </p:spPr>
        <p:txBody>
          <a:bodyPr/>
          <a:lstStyle/>
          <a:p>
            <a:r>
              <a:rPr lang="es-ES" sz="2400" b="1" dirty="0">
                <a:solidFill>
                  <a:schemeClr val="accent6">
                    <a:lumMod val="50000"/>
                  </a:schemeClr>
                </a:solidFill>
              </a:rPr>
              <a:t>Entregando nuestra voluntad a Dios. “Uno de los mayores enemigos de nuestra voluntad son nuestros propios sentimientos… ¿Que tengo ganas de comer para la cena? ¿Qué tengo ganas de hacer hoy? De esta manera, los sentimientos han llegado estar íntimamente relacionados con nuestra toma de decisiones.” </a:t>
            </a:r>
            <a:r>
              <a:rPr lang="es-ES" sz="1800" b="1" dirty="0">
                <a:solidFill>
                  <a:schemeClr val="accent6">
                    <a:lumMod val="50000"/>
                  </a:schemeClr>
                </a:solidFill>
              </a:rPr>
              <a:t>(GEB 64)</a:t>
            </a:r>
          </a:p>
          <a:p>
            <a:r>
              <a:rPr lang="es-ES" sz="2400" b="1" dirty="0">
                <a:solidFill>
                  <a:schemeClr val="accent6">
                    <a:lumMod val="50000"/>
                  </a:schemeClr>
                </a:solidFill>
              </a:rPr>
              <a:t>“Por medio del correcto ejercicio de la voluntad puede obrarse un cambio completo en tu vida. Al entregar tu vida a Cristo tu unes el poder que está por encima de todos los principados y potestades. Tendrás fuerza de lo alto para sostenerte firme.” </a:t>
            </a:r>
            <a:r>
              <a:rPr lang="es-ES" sz="1800" b="1" dirty="0">
                <a:solidFill>
                  <a:schemeClr val="accent6">
                    <a:lumMod val="50000"/>
                  </a:schemeClr>
                </a:solidFill>
              </a:rPr>
              <a:t>(CC 42)</a:t>
            </a:r>
          </a:p>
          <a:p>
            <a:pPr marL="0" indent="0">
              <a:buNone/>
            </a:pPr>
            <a:endParaRPr lang="es-ES" sz="1800" b="1" dirty="0">
              <a:solidFill>
                <a:schemeClr val="accent6">
                  <a:lumMod val="50000"/>
                </a:schemeClr>
              </a:solidFill>
            </a:endParaRPr>
          </a:p>
        </p:txBody>
      </p:sp>
      <p:sp>
        <p:nvSpPr>
          <p:cNvPr id="6147" name="Rectangle 2"/>
          <p:cNvSpPr txBox="1">
            <a:spLocks noChangeArrowheads="1"/>
          </p:cNvSpPr>
          <p:nvPr/>
        </p:nvSpPr>
        <p:spPr bwMode="auto">
          <a:xfrm>
            <a:off x="195263" y="282575"/>
            <a:ext cx="8015287" cy="914400"/>
          </a:xfrm>
          <a:prstGeom prst="rect">
            <a:avLst/>
          </a:prstGeom>
          <a:noFill/>
          <a:ln w="9525">
            <a:noFill/>
            <a:miter lim="800000"/>
            <a:headEnd/>
            <a:tailEnd/>
          </a:ln>
        </p:spPr>
        <p:txBody>
          <a:bodyPr/>
          <a:lstStyle/>
          <a:p>
            <a:r>
              <a:rPr lang="es-MX" sz="2600" b="1" dirty="0">
                <a:solidFill>
                  <a:srgbClr val="FFFFCC"/>
                </a:solidFill>
              </a:rPr>
              <a:t>2. </a:t>
            </a:r>
            <a:r>
              <a:rPr lang="es-MX" sz="2400" b="1" dirty="0">
                <a:solidFill>
                  <a:srgbClr val="FFFFCC"/>
                </a:solidFill>
              </a:rPr>
              <a:t>¿</a:t>
            </a:r>
            <a:r>
              <a:rPr lang="es-MX" sz="2400" b="1" dirty="0">
                <a:solidFill>
                  <a:schemeClr val="bg1"/>
                </a:solidFill>
              </a:rPr>
              <a:t>Cómo controlar nuestros sentimientos y emociones negativas</a:t>
            </a:r>
            <a:r>
              <a:rPr lang="es-MX" sz="2400" b="1" dirty="0">
                <a:solidFill>
                  <a:srgbClr val="FFFFCC"/>
                </a:solidFill>
              </a:rPr>
              <a:t>?</a:t>
            </a:r>
            <a:r>
              <a:rPr lang="es-MX" sz="2400" b="1" dirty="0">
                <a:solidFill>
                  <a:srgbClr val="FFCC99"/>
                </a:solidFill>
              </a:rPr>
              <a:t> </a:t>
            </a:r>
            <a:r>
              <a:rPr lang="es-MX" sz="2000" b="1" dirty="0">
                <a:solidFill>
                  <a:srgbClr val="FFCC99"/>
                </a:solidFill>
              </a:rPr>
              <a:t>1 Pedro 1:13</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19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build="p"/>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68312" y="1484783"/>
            <a:ext cx="8064127" cy="4578391"/>
          </a:xfrm>
        </p:spPr>
        <p:txBody>
          <a:bodyPr/>
          <a:lstStyle/>
          <a:p>
            <a:r>
              <a:rPr lang="es-ES" sz="2400" b="1" dirty="0">
                <a:solidFill>
                  <a:schemeClr val="accent6">
                    <a:lumMod val="50000"/>
                  </a:schemeClr>
                </a:solidFill>
              </a:rPr>
              <a:t>Porque la perseverancia, es uno de los valores espirituales que debe cultivar el cristiano, para ser leal a nuestro Redentor.</a:t>
            </a:r>
          </a:p>
          <a:p>
            <a:r>
              <a:rPr lang="es-ES" sz="2400" b="1" dirty="0">
                <a:solidFill>
                  <a:schemeClr val="accent6">
                    <a:lumMod val="50000"/>
                  </a:schemeClr>
                </a:solidFill>
              </a:rPr>
              <a:t>“Podemos saber lo que está bien y ejercitar nuestra voluntad para hacer lo correcto; pero cuando estamos bajo presión, puede ser difícil mantenerse aferrado a Dios y a sus promesas… seguir adelante a pesar de querer darse por vencido.” </a:t>
            </a:r>
            <a:r>
              <a:rPr lang="es-ES" sz="1800" b="1" dirty="0">
                <a:solidFill>
                  <a:schemeClr val="accent6">
                    <a:lumMod val="50000"/>
                  </a:schemeClr>
                </a:solidFill>
              </a:rPr>
              <a:t>(GEB 66)</a:t>
            </a:r>
          </a:p>
          <a:p>
            <a:r>
              <a:rPr lang="es-ES" sz="2400" b="1" dirty="0">
                <a:solidFill>
                  <a:schemeClr val="accent6">
                    <a:lumMod val="50000"/>
                  </a:schemeClr>
                </a:solidFill>
              </a:rPr>
              <a:t>“Uno de los mayores ejemplos de perseverancia en la Biblia es Jacob… Luchaba con alguien, que en realidad era Jesús, se le dislocó la cadera.” Perseveró hasta alcanzar la bendición. </a:t>
            </a:r>
            <a:r>
              <a:rPr lang="es-ES" sz="1800" b="1" dirty="0">
                <a:solidFill>
                  <a:schemeClr val="accent6">
                    <a:lumMod val="50000"/>
                  </a:schemeClr>
                </a:solidFill>
              </a:rPr>
              <a:t>(Id) </a:t>
            </a:r>
          </a:p>
          <a:p>
            <a:pPr marL="0" indent="0">
              <a:buNone/>
            </a:pPr>
            <a:r>
              <a:rPr lang="es-ES" sz="1800" b="1" dirty="0">
                <a:solidFill>
                  <a:schemeClr val="accent6">
                    <a:lumMod val="50000"/>
                  </a:schemeClr>
                </a:solidFill>
              </a:rPr>
              <a:t>      </a:t>
            </a:r>
          </a:p>
        </p:txBody>
      </p:sp>
      <p:sp>
        <p:nvSpPr>
          <p:cNvPr id="7171" name="Rectangle 2"/>
          <p:cNvSpPr txBox="1">
            <a:spLocks noChangeArrowheads="1"/>
          </p:cNvSpPr>
          <p:nvPr/>
        </p:nvSpPr>
        <p:spPr bwMode="auto">
          <a:xfrm>
            <a:off x="195263" y="282575"/>
            <a:ext cx="8015287" cy="914400"/>
          </a:xfrm>
          <a:prstGeom prst="rect">
            <a:avLst/>
          </a:prstGeom>
          <a:noFill/>
          <a:ln w="9525">
            <a:noFill/>
            <a:miter lim="800000"/>
            <a:headEnd/>
            <a:tailEnd/>
          </a:ln>
        </p:spPr>
        <p:txBody>
          <a:bodyPr/>
          <a:lstStyle/>
          <a:p>
            <a:r>
              <a:rPr lang="es-MX" sz="2600" b="1" dirty="0">
                <a:solidFill>
                  <a:srgbClr val="FFFFCC"/>
                </a:solidFill>
              </a:rPr>
              <a:t>3. </a:t>
            </a:r>
            <a:r>
              <a:rPr lang="es-MX" sz="2400" b="1" dirty="0">
                <a:solidFill>
                  <a:schemeClr val="bg1"/>
                </a:solidFill>
              </a:rPr>
              <a:t>¿Por qué debemos perseverar, y no rendirnos en los crisoles de la vida</a:t>
            </a:r>
            <a:r>
              <a:rPr lang="es-MX" sz="2400" b="1" dirty="0">
                <a:solidFill>
                  <a:srgbClr val="FFFFCC"/>
                </a:solidFill>
              </a:rPr>
              <a:t>? </a:t>
            </a:r>
            <a:r>
              <a:rPr lang="es-MX" sz="2000" b="1" dirty="0">
                <a:solidFill>
                  <a:srgbClr val="FFCC99"/>
                </a:solidFill>
              </a:rPr>
              <a:t>Proverbios 23:17; Génesis 32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19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19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19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
          <p:cNvSpPr>
            <a:spLocks noGrp="1" noChangeArrowheads="1"/>
          </p:cNvSpPr>
          <p:nvPr>
            <p:ph type="body" idx="1"/>
          </p:nvPr>
        </p:nvSpPr>
        <p:spPr>
          <a:xfrm>
            <a:off x="1979712" y="1650493"/>
            <a:ext cx="6592887" cy="4090987"/>
          </a:xfrm>
        </p:spPr>
        <p:txBody>
          <a:bodyPr/>
          <a:lstStyle/>
          <a:p>
            <a:pPr>
              <a:lnSpc>
                <a:spcPct val="80000"/>
              </a:lnSpc>
              <a:buFont typeface="Wingdings" pitchFamily="2" charset="2"/>
              <a:buNone/>
            </a:pPr>
            <a:r>
              <a:rPr lang="es-ES" sz="2800" b="1" dirty="0">
                <a:solidFill>
                  <a:srgbClr val="3D3DD7"/>
                </a:solidFill>
              </a:rPr>
              <a:t>  	</a:t>
            </a:r>
            <a:r>
              <a:rPr lang="es-ES" sz="2400" b="1" dirty="0">
                <a:solidFill>
                  <a:schemeClr val="accent6">
                    <a:lumMod val="50000"/>
                  </a:schemeClr>
                </a:solidFill>
              </a:rPr>
              <a:t>El deseo de perseverar uniendo nuestra fuerza al poder divino y alcanzar metas y objetivos.</a:t>
            </a:r>
            <a:endParaRPr lang="es-ES" sz="1800" b="1" dirty="0">
              <a:solidFill>
                <a:schemeClr val="accent6">
                  <a:lumMod val="50000"/>
                </a:schemeClr>
              </a:solidFill>
            </a:endParaRPr>
          </a:p>
          <a:p>
            <a:pPr>
              <a:lnSpc>
                <a:spcPct val="80000"/>
              </a:lnSpc>
              <a:buFont typeface="Wingdings" pitchFamily="2" charset="2"/>
              <a:buNone/>
            </a:pPr>
            <a:r>
              <a:rPr lang="es-ES" sz="2400" b="1" dirty="0">
                <a:solidFill>
                  <a:schemeClr val="accent6">
                    <a:lumMod val="50000"/>
                  </a:schemeClr>
                </a:solidFill>
              </a:rPr>
              <a:t>	¿Deseas ser perseverante a pesar del crisol de la vida?</a:t>
            </a:r>
            <a:endParaRPr lang="es-MX" sz="2400" b="1" dirty="0">
              <a:solidFill>
                <a:schemeClr val="accent6">
                  <a:lumMod val="50000"/>
                </a:schemeClr>
              </a:solidFill>
            </a:endParaRPr>
          </a:p>
          <a:p>
            <a:pPr eaLnBrk="1" hangingPunct="1">
              <a:lnSpc>
                <a:spcPct val="80000"/>
              </a:lnSpc>
              <a:buFont typeface="Wingdings" pitchFamily="2" charset="2"/>
              <a:buNone/>
            </a:pPr>
            <a:r>
              <a:rPr lang="es-MX" sz="2400" b="1" dirty="0">
                <a:solidFill>
                  <a:srgbClr val="F33F61"/>
                </a:solidFill>
              </a:rPr>
              <a:t>    ¿Cuál es tu decisión?</a:t>
            </a:r>
          </a:p>
          <a:p>
            <a:pPr eaLnBrk="1" hangingPunct="1">
              <a:lnSpc>
                <a:spcPct val="80000"/>
              </a:lnSpc>
              <a:buFont typeface="Wingdings" pitchFamily="2" charset="2"/>
              <a:buNone/>
            </a:pPr>
            <a:endParaRPr lang="es-MX" sz="2400" b="1" dirty="0">
              <a:solidFill>
                <a:srgbClr val="F33F61"/>
              </a:solidFill>
            </a:endParaRPr>
          </a:p>
          <a:p>
            <a:pPr eaLnBrk="1" hangingPunct="1">
              <a:lnSpc>
                <a:spcPct val="80000"/>
              </a:lnSpc>
              <a:buFont typeface="Wingdings" pitchFamily="2" charset="2"/>
              <a:buNone/>
            </a:pPr>
            <a:r>
              <a:rPr lang="es-MX" sz="2400" b="1" dirty="0">
                <a:solidFill>
                  <a:srgbClr val="F33F61"/>
                </a:solidFill>
              </a:rPr>
              <a:t>V. CREA: </a:t>
            </a:r>
            <a:r>
              <a:rPr lang="es-ES" sz="2400" b="1" dirty="0">
                <a:solidFill>
                  <a:schemeClr val="accent6">
                    <a:lumMod val="50000"/>
                  </a:schemeClr>
                </a:solidFill>
              </a:rPr>
              <a:t>¿Qué haré para compartir esta lección la próxima semana?  Crear  oportunidades para compartir ejemplos de perseverancia y motivar para se perseverantes. Amén</a:t>
            </a:r>
            <a:endParaRPr lang="es-MX" sz="2400" b="1" dirty="0">
              <a:solidFill>
                <a:schemeClr val="accent6">
                  <a:lumMod val="50000"/>
                </a:schemeClr>
              </a:solidFill>
            </a:endParaRPr>
          </a:p>
          <a:p>
            <a:pPr eaLnBrk="1" hangingPunct="1">
              <a:lnSpc>
                <a:spcPct val="80000"/>
              </a:lnSpc>
              <a:buFont typeface="Wingdings" pitchFamily="2" charset="2"/>
              <a:buNone/>
            </a:pPr>
            <a:endParaRPr lang="es-MX" sz="2800" b="1" dirty="0">
              <a:solidFill>
                <a:srgbClr val="F33F61"/>
              </a:solidFill>
            </a:endParaRPr>
          </a:p>
        </p:txBody>
      </p:sp>
      <p:pic>
        <p:nvPicPr>
          <p:cNvPr id="8195" name="Picture 10" descr="J"/>
          <p:cNvPicPr>
            <a:picLocks noChangeAspect="1" noChangeArrowheads="1"/>
          </p:cNvPicPr>
          <p:nvPr/>
        </p:nvPicPr>
        <p:blipFill>
          <a:blip r:embed="rId2"/>
          <a:srcRect/>
          <a:stretch>
            <a:fillRect/>
          </a:stretch>
        </p:blipFill>
        <p:spPr bwMode="auto">
          <a:xfrm>
            <a:off x="684213" y="1682750"/>
            <a:ext cx="1149350" cy="1746250"/>
          </a:xfrm>
          <a:prstGeom prst="rect">
            <a:avLst/>
          </a:prstGeom>
          <a:noFill/>
          <a:ln w="9525">
            <a:noFill/>
            <a:miter lim="800000"/>
            <a:headEnd/>
            <a:tailEnd/>
          </a:ln>
        </p:spPr>
      </p:pic>
      <p:sp>
        <p:nvSpPr>
          <p:cNvPr id="8196" name="Rectangle 2"/>
          <p:cNvSpPr>
            <a:spLocks noGrp="1" noChangeArrowheads="1"/>
          </p:cNvSpPr>
          <p:nvPr>
            <p:ph type="title"/>
          </p:nvPr>
        </p:nvSpPr>
        <p:spPr/>
        <p:txBody>
          <a:bodyPr/>
          <a:lstStyle/>
          <a:p>
            <a:pPr eaLnBrk="1" hangingPunct="1"/>
            <a:r>
              <a:rPr lang="es-MX" sz="2800" b="1" dirty="0">
                <a:solidFill>
                  <a:srgbClr val="FF0000"/>
                </a:solidFill>
                <a:latin typeface="Tahoma" pitchFamily="34" charset="0"/>
              </a:rPr>
              <a:t>IV.</a:t>
            </a:r>
            <a:r>
              <a:rPr lang="es-MX" sz="2800" dirty="0">
                <a:solidFill>
                  <a:srgbClr val="FF0000"/>
                </a:solidFill>
                <a:latin typeface="Tahoma" pitchFamily="34" charset="0"/>
              </a:rPr>
              <a:t> </a:t>
            </a:r>
            <a:r>
              <a:rPr lang="es-MX" sz="2800" b="1" dirty="0">
                <a:solidFill>
                  <a:srgbClr val="F2021F"/>
                </a:solidFill>
                <a:latin typeface="Tahoma" pitchFamily="34" charset="0"/>
              </a:rPr>
              <a:t>APLICA:</a:t>
            </a:r>
            <a:br>
              <a:rPr lang="es-MX" sz="2800" b="1" dirty="0">
                <a:latin typeface="Tahoma" pitchFamily="34" charset="0"/>
              </a:rPr>
            </a:br>
            <a:r>
              <a:rPr lang="es-MX" sz="2400" b="1" dirty="0">
                <a:latin typeface="Tahoma" pitchFamily="34" charset="0"/>
              </a:rPr>
              <a:t>¿Qué debo sentir al recibir estos conocimientos?</a:t>
            </a:r>
            <a:r>
              <a:rPr lang="es-MX" sz="2800" b="1" dirty="0">
                <a:latin typeface="Tahoma" pitchFamily="34" charset="0"/>
              </a:rPr>
              <a:t> </a:t>
            </a:r>
          </a:p>
        </p:txBody>
      </p:sp>
    </p:spTree>
  </p:cSld>
  <p:clrMapOvr>
    <a:masterClrMapping/>
  </p:clrMapOvr>
</p:sld>
</file>

<file path=ppt/theme/theme1.xml><?xml version="1.0" encoding="utf-8"?>
<a:theme xmlns:a="http://schemas.openxmlformats.org/drawingml/2006/main" name="Radial">
  <a:themeElements>
    <a:clrScheme name="Radial 1">
      <a:dk1>
        <a:srgbClr val="000000"/>
      </a:dk1>
      <a:lt1>
        <a:srgbClr val="FFFFFF"/>
      </a:lt1>
      <a:dk2>
        <a:srgbClr val="FFFFFF"/>
      </a:dk2>
      <a:lt2>
        <a:srgbClr val="669999"/>
      </a:lt2>
      <a:accent1>
        <a:srgbClr val="99CCFF"/>
      </a:accent1>
      <a:accent2>
        <a:srgbClr val="9999FF"/>
      </a:accent2>
      <a:accent3>
        <a:srgbClr val="FFFFFF"/>
      </a:accent3>
      <a:accent4>
        <a:srgbClr val="000000"/>
      </a:accent4>
      <a:accent5>
        <a:srgbClr val="CAE2FF"/>
      </a:accent5>
      <a:accent6>
        <a:srgbClr val="8A8AE7"/>
      </a:accent6>
      <a:hlink>
        <a:srgbClr val="996666"/>
      </a:hlink>
      <a:folHlink>
        <a:srgbClr val="6666CC"/>
      </a:folHlink>
    </a:clrScheme>
    <a:fontScheme name="Rad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Radial 1">
        <a:dk1>
          <a:srgbClr val="000000"/>
        </a:dk1>
        <a:lt1>
          <a:srgbClr val="FFFFFF"/>
        </a:lt1>
        <a:dk2>
          <a:srgbClr val="FFFFFF"/>
        </a:dk2>
        <a:lt2>
          <a:srgbClr val="669999"/>
        </a:lt2>
        <a:accent1>
          <a:srgbClr val="99CCFF"/>
        </a:accent1>
        <a:accent2>
          <a:srgbClr val="9999FF"/>
        </a:accent2>
        <a:accent3>
          <a:srgbClr val="FFFFFF"/>
        </a:accent3>
        <a:accent4>
          <a:srgbClr val="000000"/>
        </a:accent4>
        <a:accent5>
          <a:srgbClr val="CAE2FF"/>
        </a:accent5>
        <a:accent6>
          <a:srgbClr val="8A8AE7"/>
        </a:accent6>
        <a:hlink>
          <a:srgbClr val="996666"/>
        </a:hlink>
        <a:folHlink>
          <a:srgbClr val="6666CC"/>
        </a:folHlink>
      </a:clrScheme>
      <a:clrMap bg1="lt1" tx1="dk1" bg2="lt2" tx2="dk2" accent1="accent1" accent2="accent2" accent3="accent3" accent4="accent4" accent5="accent5" accent6="accent6" hlink="hlink" folHlink="folHlink"/>
    </a:extraClrScheme>
    <a:extraClrScheme>
      <a:clrScheme name="Radial 2">
        <a:dk1>
          <a:srgbClr val="000000"/>
        </a:dk1>
        <a:lt1>
          <a:srgbClr val="FFFFFF"/>
        </a:lt1>
        <a:dk2>
          <a:srgbClr val="FFFFFF"/>
        </a:dk2>
        <a:lt2>
          <a:srgbClr val="817F3F"/>
        </a:lt2>
        <a:accent1>
          <a:srgbClr val="FFCC00"/>
        </a:accent1>
        <a:accent2>
          <a:srgbClr val="CC9900"/>
        </a:accent2>
        <a:accent3>
          <a:srgbClr val="FFFFFF"/>
        </a:accent3>
        <a:accent4>
          <a:srgbClr val="000000"/>
        </a:accent4>
        <a:accent5>
          <a:srgbClr val="FFE2AA"/>
        </a:accent5>
        <a:accent6>
          <a:srgbClr val="B98A00"/>
        </a:accent6>
        <a:hlink>
          <a:srgbClr val="996666"/>
        </a:hlink>
        <a:folHlink>
          <a:srgbClr val="C94503"/>
        </a:folHlink>
      </a:clrScheme>
      <a:clrMap bg1="lt1" tx1="dk1" bg2="lt2" tx2="dk2" accent1="accent1" accent2="accent2" accent3="accent3" accent4="accent4" accent5="accent5" accent6="accent6" hlink="hlink" folHlink="folHlink"/>
    </a:extraClrScheme>
    <a:extraClrScheme>
      <a:clrScheme name="Radial 3">
        <a:dk1>
          <a:srgbClr val="CC6600"/>
        </a:dk1>
        <a:lt1>
          <a:srgbClr val="FFFFFF"/>
        </a:lt1>
        <a:dk2>
          <a:srgbClr val="800000"/>
        </a:dk2>
        <a:lt2>
          <a:srgbClr val="FFFFFF"/>
        </a:lt2>
        <a:accent1>
          <a:srgbClr val="FF6600"/>
        </a:accent1>
        <a:accent2>
          <a:srgbClr val="33CCCC"/>
        </a:accent2>
        <a:accent3>
          <a:srgbClr val="C0AAAA"/>
        </a:accent3>
        <a:accent4>
          <a:srgbClr val="DADADA"/>
        </a:accent4>
        <a:accent5>
          <a:srgbClr val="FFB8AA"/>
        </a:accent5>
        <a:accent6>
          <a:srgbClr val="2DB9B9"/>
        </a:accent6>
        <a:hlink>
          <a:srgbClr val="99FF33"/>
        </a:hlink>
        <a:folHlink>
          <a:srgbClr val="CC3300"/>
        </a:folHlink>
      </a:clrScheme>
      <a:clrMap bg1="dk2" tx1="lt1" bg2="dk1" tx2="lt2" accent1="accent1" accent2="accent2" accent3="accent3" accent4="accent4" accent5="accent5" accent6="accent6" hlink="hlink" folHlink="folHlink"/>
    </a:extraClrScheme>
    <a:extraClrScheme>
      <a:clrScheme name="Radial 4">
        <a:dk1>
          <a:srgbClr val="993300"/>
        </a:dk1>
        <a:lt1>
          <a:srgbClr val="FFFFFF"/>
        </a:lt1>
        <a:dk2>
          <a:srgbClr val="431A01"/>
        </a:dk2>
        <a:lt2>
          <a:srgbClr val="FFFFFF"/>
        </a:lt2>
        <a:accent1>
          <a:srgbClr val="FFCC00"/>
        </a:accent1>
        <a:accent2>
          <a:srgbClr val="FF9966"/>
        </a:accent2>
        <a:accent3>
          <a:srgbClr val="B0ABAA"/>
        </a:accent3>
        <a:accent4>
          <a:srgbClr val="DADADA"/>
        </a:accent4>
        <a:accent5>
          <a:srgbClr val="FFE2AA"/>
        </a:accent5>
        <a:accent6>
          <a:srgbClr val="E78A5C"/>
        </a:accent6>
        <a:hlink>
          <a:srgbClr val="FF6600"/>
        </a:hlink>
        <a:folHlink>
          <a:srgbClr val="CC3300"/>
        </a:folHlink>
      </a:clrScheme>
      <a:clrMap bg1="dk2" tx1="lt1" bg2="dk1" tx2="lt2" accent1="accent1" accent2="accent2" accent3="accent3" accent4="accent4" accent5="accent5" accent6="accent6" hlink="hlink" folHlink="folHlink"/>
    </a:extraClrScheme>
    <a:extraClrScheme>
      <a:clrScheme name="Radial 5">
        <a:dk1>
          <a:srgbClr val="75878B"/>
        </a:dk1>
        <a:lt1>
          <a:srgbClr val="FFFFFF"/>
        </a:lt1>
        <a:dk2>
          <a:srgbClr val="260000"/>
        </a:dk2>
        <a:lt2>
          <a:srgbClr val="FFFFFF"/>
        </a:lt2>
        <a:accent1>
          <a:srgbClr val="0099CC"/>
        </a:accent1>
        <a:accent2>
          <a:srgbClr val="FF3300"/>
        </a:accent2>
        <a:accent3>
          <a:srgbClr val="ACAAAA"/>
        </a:accent3>
        <a:accent4>
          <a:srgbClr val="DADADA"/>
        </a:accent4>
        <a:accent5>
          <a:srgbClr val="AACAE2"/>
        </a:accent5>
        <a:accent6>
          <a:srgbClr val="E72D00"/>
        </a:accent6>
        <a:hlink>
          <a:srgbClr val="FFCC00"/>
        </a:hlink>
        <a:folHlink>
          <a:srgbClr val="CC0000"/>
        </a:folHlink>
      </a:clrScheme>
      <a:clrMap bg1="dk2" tx1="lt1" bg2="dk1" tx2="lt2" accent1="accent1" accent2="accent2" accent3="accent3" accent4="accent4" accent5="accent5" accent6="accent6" hlink="hlink" folHlink="folHlink"/>
    </a:extraClrScheme>
    <a:extraClrScheme>
      <a:clrScheme name="Radial 6">
        <a:dk1>
          <a:srgbClr val="666699"/>
        </a:dk1>
        <a:lt1>
          <a:srgbClr val="FFFFFF"/>
        </a:lt1>
        <a:dk2>
          <a:srgbClr val="000000"/>
        </a:dk2>
        <a:lt2>
          <a:srgbClr val="FFFFFF"/>
        </a:lt2>
        <a:accent1>
          <a:srgbClr val="9966FF"/>
        </a:accent1>
        <a:accent2>
          <a:srgbClr val="99CCFF"/>
        </a:accent2>
        <a:accent3>
          <a:srgbClr val="AAAAAA"/>
        </a:accent3>
        <a:accent4>
          <a:srgbClr val="DADADA"/>
        </a:accent4>
        <a:accent5>
          <a:srgbClr val="CAB8FF"/>
        </a:accent5>
        <a:accent6>
          <a:srgbClr val="8AB9E7"/>
        </a:accent6>
        <a:hlink>
          <a:srgbClr val="FFFFCC"/>
        </a:hlink>
        <a:folHlink>
          <a:srgbClr val="6600CC"/>
        </a:folHlink>
      </a:clrScheme>
      <a:clrMap bg1="dk2" tx1="lt1" bg2="dk1" tx2="lt2" accent1="accent1" accent2="accent2" accent3="accent3" accent4="accent4" accent5="accent5" accent6="accent6" hlink="hlink" folHlink="folHlink"/>
    </a:extraClrScheme>
    <a:extraClrScheme>
      <a:clrScheme name="Radial 7">
        <a:dk1>
          <a:srgbClr val="666699"/>
        </a:dk1>
        <a:lt1>
          <a:srgbClr val="FFFFFF"/>
        </a:lt1>
        <a:dk2>
          <a:srgbClr val="2A2A40"/>
        </a:dk2>
        <a:lt2>
          <a:srgbClr val="FFFFFF"/>
        </a:lt2>
        <a:accent1>
          <a:srgbClr val="006699"/>
        </a:accent1>
        <a:accent2>
          <a:srgbClr val="CC9900"/>
        </a:accent2>
        <a:accent3>
          <a:srgbClr val="ACACAF"/>
        </a:accent3>
        <a:accent4>
          <a:srgbClr val="DADADA"/>
        </a:accent4>
        <a:accent5>
          <a:srgbClr val="AAB8CA"/>
        </a:accent5>
        <a:accent6>
          <a:srgbClr val="B98A00"/>
        </a:accent6>
        <a:hlink>
          <a:srgbClr val="CC6600"/>
        </a:hlink>
        <a:folHlink>
          <a:srgbClr val="6C948A"/>
        </a:folHlink>
      </a:clrScheme>
      <a:clrMap bg1="dk2" tx1="lt1" bg2="dk1" tx2="lt2" accent1="accent1" accent2="accent2" accent3="accent3" accent4="accent4" accent5="accent5" accent6="accent6" hlink="hlink" folHlink="folHlink"/>
    </a:extraClrScheme>
    <a:extraClrScheme>
      <a:clrScheme name="Radial 8">
        <a:dk1>
          <a:srgbClr val="BECBD8"/>
        </a:dk1>
        <a:lt1>
          <a:srgbClr val="FFFFFF"/>
        </a:lt1>
        <a:dk2>
          <a:srgbClr val="2B335B"/>
        </a:dk2>
        <a:lt2>
          <a:srgbClr val="FFFFFF"/>
        </a:lt2>
        <a:accent1>
          <a:srgbClr val="0099CC"/>
        </a:accent1>
        <a:accent2>
          <a:srgbClr val="B5DBE3"/>
        </a:accent2>
        <a:accent3>
          <a:srgbClr val="ACADB5"/>
        </a:accent3>
        <a:accent4>
          <a:srgbClr val="DADADA"/>
        </a:accent4>
        <a:accent5>
          <a:srgbClr val="AACAE2"/>
        </a:accent5>
        <a:accent6>
          <a:srgbClr val="A4C6CE"/>
        </a:accent6>
        <a:hlink>
          <a:srgbClr val="FFCC00"/>
        </a:hlink>
        <a:folHlink>
          <a:srgbClr val="58648C"/>
        </a:folHlink>
      </a:clrScheme>
      <a:clrMap bg1="dk2" tx1="lt1" bg2="dk1" tx2="lt2" accent1="accent1" accent2="accent2" accent3="accent3" accent4="accent4" accent5="accent5" accent6="accent6" hlink="hlink" folHlink="folHlink"/>
    </a:extraClrScheme>
    <a:extraClrScheme>
      <a:clrScheme name="Radial 9">
        <a:dk1>
          <a:srgbClr val="3333FF"/>
        </a:dk1>
        <a:lt1>
          <a:srgbClr val="FFFFFF"/>
        </a:lt1>
        <a:dk2>
          <a:srgbClr val="000099"/>
        </a:dk2>
        <a:lt2>
          <a:srgbClr val="FFFFFF"/>
        </a:lt2>
        <a:accent1>
          <a:srgbClr val="339966"/>
        </a:accent1>
        <a:accent2>
          <a:srgbClr val="9999FF"/>
        </a:accent2>
        <a:accent3>
          <a:srgbClr val="AAAACA"/>
        </a:accent3>
        <a:accent4>
          <a:srgbClr val="DADADA"/>
        </a:accent4>
        <a:accent5>
          <a:srgbClr val="ADCAB8"/>
        </a:accent5>
        <a:accent6>
          <a:srgbClr val="8A8AE7"/>
        </a:accent6>
        <a:hlink>
          <a:srgbClr val="FFFF99"/>
        </a:hlink>
        <a:folHlink>
          <a:srgbClr val="17A0D1"/>
        </a:folHlink>
      </a:clrScheme>
      <a:clrMap bg1="dk2" tx1="lt1" bg2="dk1" tx2="lt2" accent1="accent1" accent2="accent2" accent3="accent3" accent4="accent4" accent5="accent5" accent6="accent6" hlink="hlink" folHlink="folHlink"/>
    </a:extraClrScheme>
    <a:extraClrScheme>
      <a:clrScheme name="Radial 10">
        <a:dk1>
          <a:srgbClr val="808000"/>
        </a:dk1>
        <a:lt1>
          <a:srgbClr val="FFFFFF"/>
        </a:lt1>
        <a:dk2>
          <a:srgbClr val="354418"/>
        </a:dk2>
        <a:lt2>
          <a:srgbClr val="FFFFFF"/>
        </a:lt2>
        <a:accent1>
          <a:srgbClr val="60897C"/>
        </a:accent1>
        <a:accent2>
          <a:srgbClr val="99CC00"/>
        </a:accent2>
        <a:accent3>
          <a:srgbClr val="AEB0AB"/>
        </a:accent3>
        <a:accent4>
          <a:srgbClr val="DADADA"/>
        </a:accent4>
        <a:accent5>
          <a:srgbClr val="B6C4BF"/>
        </a:accent5>
        <a:accent6>
          <a:srgbClr val="8AB900"/>
        </a:accent6>
        <a:hlink>
          <a:srgbClr val="CCCC00"/>
        </a:hlink>
        <a:folHlink>
          <a:srgbClr val="6699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Radial</Template>
  <TotalTime>68044</TotalTime>
  <Words>941</Words>
  <Application>Microsoft Office PowerPoint</Application>
  <PresentationFormat>Presentación en pantalla (4:3)</PresentationFormat>
  <Paragraphs>97</Paragraphs>
  <Slides>10</Slides>
  <Notes>3</Notes>
  <HiddenSlides>0</HiddenSlides>
  <MMClips>0</MMClips>
  <ScaleCrop>false</ScaleCrop>
  <HeadingPairs>
    <vt:vector size="6" baseType="variant">
      <vt:variant>
        <vt:lpstr>Fuentes usadas</vt:lpstr>
      </vt:variant>
      <vt:variant>
        <vt:i4>7</vt:i4>
      </vt:variant>
      <vt:variant>
        <vt:lpstr>Tema</vt:lpstr>
      </vt:variant>
      <vt:variant>
        <vt:i4>1</vt:i4>
      </vt:variant>
      <vt:variant>
        <vt:lpstr>Títulos de diapositiva</vt:lpstr>
      </vt:variant>
      <vt:variant>
        <vt:i4>10</vt:i4>
      </vt:variant>
    </vt:vector>
  </HeadingPairs>
  <TitlesOfParts>
    <vt:vector size="18" baseType="lpstr">
      <vt:lpstr>Arial</vt:lpstr>
      <vt:lpstr>Arial Black</vt:lpstr>
      <vt:lpstr>Calibri</vt:lpstr>
      <vt:lpstr>Impact</vt:lpstr>
      <vt:lpstr>Tahoma</vt:lpstr>
      <vt:lpstr>Times New Roman</vt:lpstr>
      <vt:lpstr>Wingdings</vt:lpstr>
      <vt:lpstr>Radial</vt:lpstr>
      <vt:lpstr>Presentación de PowerPoint</vt:lpstr>
      <vt:lpstr>Presentación de PowerPoint</vt:lpstr>
      <vt:lpstr>Presentación de PowerPoint</vt:lpstr>
      <vt:lpstr>Presentación de PowerPoint</vt:lpstr>
      <vt:lpstr>II. MOTIVAR: ¿Cómo despertar interés para aprender? </vt:lpstr>
      <vt:lpstr>III. EXPLORA: 1. ¿Cuál es el papel de la fuerza de voluntad en la batalla diaria? Colosenses 1:28, 29</vt:lpstr>
      <vt:lpstr>Presentación de PowerPoint</vt:lpstr>
      <vt:lpstr>Presentación de PowerPoint</vt:lpstr>
      <vt:lpstr>IV. APLICA: ¿Qué debo sentir al recibir estos conocimientos? </vt:lpstr>
      <vt:lpstr>Presentación de PowerPoint</vt:lpstr>
    </vt:vector>
  </TitlesOfParts>
  <Company>DELBELCONPU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Amor y juicio, el dilema de Dios</dc:title>
  <dc:creator>pc3</dc:creator>
  <cp:lastModifiedBy>alex.halire@gmail.com</cp:lastModifiedBy>
  <cp:revision>6428</cp:revision>
  <dcterms:created xsi:type="dcterms:W3CDTF">2007-04-17T14:25:21Z</dcterms:created>
  <dcterms:modified xsi:type="dcterms:W3CDTF">2022-08-01T00:38:45Z</dcterms:modified>
</cp:coreProperties>
</file>