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09 de julio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LOS CRISOLES VENIDEROS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1 Pedro 4:12, 13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80555" y="1772817"/>
            <a:ext cx="4982888" cy="3737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las circunstancias de como cambiar, desarrollar y crecer en carácter.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desarrollar el carácter.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desarrollar el carácter en las circunstancias difíciles.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fervoroso que aprende en la escuela del sufrimiento.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quiere decir Pedro de que no debemos sorprendernos de las pruebas?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¿Hay crisoles generados por nuestros pecados?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quiere decir Pedro cuando nos insta a regocijarnos en los sufrimientos de Cristo?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apóstol nos insta a estar preparado a sorpresas que puedan llegar sorpresivamente, como, “una notificación repentina de que perdiste el trabajo. El resultado un examen médico con malas noticias inesperadas. La traición de alguien a quien amabas y creías que te amaba.”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“Estar preparado significa: (1) Ser consciente del panorama del gran conflicto. (2) Estar conectado con Dios en oración y mediante su autorrevelación.  (3) Tener amigos espirituales que estén dispuestos a consolarnos y apoyarnos en forma sabia, compasiva y bíblica en tiempos de sufrimiento.”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24)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quiere decir Pedro de que no debemos sorprendernos de las pruebas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1 Pedro 4:12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porque el pecado trae consecuencias. “Causa y efecto siempre van de la mano.”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deja bien claro que el pecado tiene consecuencias, no solo para la Eternidad, también produce consecuencias… en la actualidad.”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describe estas consecuencias como la ira de Dios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1:18)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La ira de Dios… Dios permite que la humanidad coseche lo que siembra.”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“Nuestro cuerpo es el hogar de Dios. Si abusamos de nuestro cuerpo al no comer de manera saludable o al no hacer ejercicio, o si trabajamos en exceso, esto también es pecar contra Dios.”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Hay crisoles generados por nuestros pecados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Romanos 1:18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capítulo 1, Pedro dice a los cristianos que necesitan regocijarse en la salvación de Cristo… Este sufrimiento será hallado en alabanza, cuando sea manifestado Jesucristo.”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24; 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capítulo 2, Pedro explica que sufrir injustamente es encomiable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2:19, 20)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porque Jesús también sufrió injustamente.”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(Id, 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1:19, 20)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capítulo 3, Continua con el mismo tema del sufrimiento injusto. ‘Si al guna cosa padecéis por causa de la justicia, bienaventurado sois.”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4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. 3:14,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 Pedro 4:13, 14, dice: Gozaos, porque el Espíritu de Dios reposa sobre vosotros.”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Perfecciona 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5:10)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quiere decir Pedro cuando nos insta a regocijarnos en los sufrimientos de Cristo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1 Pedro 1:6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fervoroso, que sigue aprendiendo en circunstancias difíciles en refinar su fe y su carácter.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fervoroso y aprender hasta en la escuela del sufrimiento?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nuestra experiencia de como aprender en circunstancias difíciles 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67446</TotalTime>
  <Words>969</Words>
  <Application>Microsoft Office PowerPoint</Application>
  <PresentationFormat>Presentación en pantalla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quiere decir Pedro de que no debemos sorprendernos de las pruebas? 1 Pedro 4:12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6386</cp:revision>
  <dcterms:created xsi:type="dcterms:W3CDTF">2007-04-17T14:25:21Z</dcterms:created>
  <dcterms:modified xsi:type="dcterms:W3CDTF">2022-07-05T14:35:44Z</dcterms:modified>
</cp:coreProperties>
</file>