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julio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JAULA DEL PÁJARO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1 Pedro 1:6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3510" y="1772817"/>
            <a:ext cx="2676977" cy="3737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las pruebas que presenta Dios para purificar su fe.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Dios confiando en la conducción de él.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 en toda circunstancia.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su Redentor en todas las pruebas que es sometida.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¿Dios los guiará para salir de las diferentes pruebas?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Espíritu Santo puede guiarnos a momentos de prueba?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consejos se puede impartir a los que están en pruebas?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Dios mismo dirigió en la diferente etapas en el viaje a la tierra prometida, desde el día que los israelitas salieron de Egipto. La Escritura dice: “El Señor iba delante de ellos, de día en una columna de nube para guiarlos en el camino, y de noche en una columna de fuego para alumbrarlos.”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13:21)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los israelitas se encontraban en un callejón sin salida frente al Mar Rojo, atemorizados, Dios les habla mediante Moisés: “No Temáis. Manteneos tranquilos, y veréis la salvación… El Señor peleará por vosotros.”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14:13, 14)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Señor los liberó del problema y vieron la gloria de Dios, creyeron a él y a Moisés.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Dios los guiará para salir de las diferentes pruebas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>
                <a:solidFill>
                  <a:srgbClr val="FFCC99"/>
                </a:solidFill>
              </a:rPr>
              <a:t>Éxodo 14; 17:1- 7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“Muchas veces, al encontrarnos en situaciones penosas, dudamos de que el Espíritu de Dios nos haya estado guiando. Pero fue la conducción del Espíritu la que llevó a Jesús al desierto para ser tentado por Satanás.”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102)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Dios nos somete a una prueba, tiene un propósito que lograr para nuestro bien.”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tentaciones pueden ser difíciles porque apelan a las cosas que realmente deseamos.”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 30)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no confió presuntuosamente en las promesas de Dios yendo a la tentación sin recibir la orden divina, ni se entregó a la desesperación.”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Espíritu Santo puede guiarnos a momentos de prueba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Lucas 4:1 -13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consejos se agradecen, se evalúan y se aplican a la vida. A continuación presentamos algunos consejos de Dios para los que están en momentos de prueba: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Fíate del Señor de todo tu corazón.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(Prov. 3:5)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Busca de todo corazón a Dios en oración, él nos dice: “Me buscaréis y me hallaréis, cuando me busques de todo corazón.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29:13)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Cree en las promesas de Dios, él no falla; nos dice: “Nunca te dejaré ni te abandonaré.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temáis. Manteneos tranquilos... El Señor peleará por vosotros.”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(Éxodo 14:13, 14)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consejos se puede impartir a los que están en pruebas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Proverbios 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confiar en Dios y buscarle de todo corazón. Creer en las promesas de Dios y ver la salvación de los momentos de prueba.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y entregarle de todo corazón tu vida?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nuestra experiencia de como nos sacó Dios de la dificultades.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67629</TotalTime>
  <Words>973</Words>
  <Application>Microsoft Office PowerPoint</Application>
  <PresentationFormat>Presentación en pantalla 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¿Dios los guiará para salir de las diferentes pruebas? Éxodo 14; 17:1- 7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6399</cp:revision>
  <dcterms:created xsi:type="dcterms:W3CDTF">2007-04-17T14:25:21Z</dcterms:created>
  <dcterms:modified xsi:type="dcterms:W3CDTF">2022-07-11T23:23:28Z</dcterms:modified>
</cp:coreProperties>
</file>