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8/10/2022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13 de agosto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ESPERANZA INDESTRUTIBLE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Romanos 5:5</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07</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1933573" y="1662581"/>
            <a:ext cx="5276852" cy="395763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panorama completo en los momentos difíciles.</a:t>
            </a:r>
          </a:p>
          <a:p>
            <a:pPr eaLnBrk="1" hangingPunct="1">
              <a:lnSpc>
                <a:spcPct val="90000"/>
              </a:lnSpc>
            </a:pPr>
            <a:r>
              <a:rPr lang="es-MX" sz="2400" b="1" dirty="0">
                <a:solidFill>
                  <a:schemeClr val="accent6">
                    <a:lumMod val="75000"/>
                  </a:schemeClr>
                </a:solidFill>
              </a:rPr>
              <a:t>SENTIR el deseo de perseverar aún en los momentos difíciles.</a:t>
            </a:r>
          </a:p>
          <a:p>
            <a:pPr eaLnBrk="1" hangingPunct="1">
              <a:lnSpc>
                <a:spcPct val="90000"/>
              </a:lnSpc>
            </a:pPr>
            <a:r>
              <a:rPr lang="es-MX" sz="2400" b="1" dirty="0">
                <a:solidFill>
                  <a:schemeClr val="accent6">
                    <a:lumMod val="75000"/>
                  </a:schemeClr>
                </a:solidFill>
              </a:rPr>
              <a:t>HACER la decisión de perseverar confiando en las promesas de Dios.</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que retiene la esperanza en medio del crisol. </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razones tenía el profeta Habacuc para perseverar?</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¿Qué necesitaba Job para entender la sabiduría de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¿Por qué no sentimos la presencia de Dios en momentos difíciles?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Porque Dios era su fortaleza, le capacitaba para andar en la voluntad de él. El profeta expresa con estas palabras: “El Señor es mi fortaleza… me capacita para andar sobre las alturas.” </a:t>
            </a:r>
            <a:r>
              <a:rPr lang="es-ES" sz="1800" b="1" dirty="0">
                <a:solidFill>
                  <a:schemeClr val="accent6">
                    <a:lumMod val="50000"/>
                  </a:schemeClr>
                </a:solidFill>
              </a:rPr>
              <a:t>(Hab. 3:19)</a:t>
            </a:r>
          </a:p>
          <a:p>
            <a:r>
              <a:rPr lang="es-ES" sz="2400" b="1" dirty="0">
                <a:solidFill>
                  <a:schemeClr val="accent6">
                    <a:lumMod val="50000"/>
                  </a:schemeClr>
                </a:solidFill>
              </a:rPr>
              <a:t>Al principio reclamaba a Dios con estas palabras: ¿Hasta cuándo Señor, clamaré y no escucharás? </a:t>
            </a:r>
            <a:r>
              <a:rPr lang="es-ES" sz="1800" b="1" dirty="0">
                <a:solidFill>
                  <a:schemeClr val="accent6">
                    <a:lumMod val="50000"/>
                  </a:schemeClr>
                </a:solidFill>
              </a:rPr>
              <a:t>(Hab. 1:2)</a:t>
            </a:r>
          </a:p>
          <a:p>
            <a:r>
              <a:rPr lang="es-ES" sz="2400" b="1" dirty="0">
                <a:solidFill>
                  <a:schemeClr val="accent6">
                    <a:lumMod val="50000"/>
                  </a:schemeClr>
                </a:solidFill>
              </a:rPr>
              <a:t>Dios le contestó: “Mirad en las naciones, ved y asombraos… Yo levanto a los caldeos… La visión es para el tiempo fijado. Llegará a su fin.”</a:t>
            </a:r>
            <a:r>
              <a:rPr lang="es-ES" sz="1800" b="1" dirty="0">
                <a:solidFill>
                  <a:schemeClr val="accent6">
                    <a:lumMod val="50000"/>
                  </a:schemeClr>
                </a:solidFill>
              </a:rPr>
              <a:t>(Hab. 1:5, 6)</a:t>
            </a:r>
          </a:p>
          <a:p>
            <a:r>
              <a:rPr lang="es-ES" sz="2400" b="1" dirty="0">
                <a:solidFill>
                  <a:schemeClr val="accent6">
                    <a:lumMod val="50000"/>
                  </a:schemeClr>
                </a:solidFill>
              </a:rPr>
              <a:t>El profeta fortalecido dice: “Aunque la higuera no florezca… las ovejas sean quitadas de la majada… con todo, yo me alegaré en el Señor.” </a:t>
            </a:r>
            <a:r>
              <a:rPr lang="es-ES" sz="1800" b="1" dirty="0">
                <a:solidFill>
                  <a:schemeClr val="accent6">
                    <a:lumMod val="50000"/>
                  </a:schemeClr>
                </a:solidFill>
              </a:rPr>
              <a:t>(Hab. 3:17, 18)</a:t>
            </a:r>
          </a:p>
          <a:p>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Qué razones tenía el profeta Habacuc para perseverar</a:t>
            </a:r>
            <a:r>
              <a:rPr lang="es-MX" sz="2400" b="1" dirty="0">
                <a:solidFill>
                  <a:srgbClr val="FFFFCC"/>
                </a:solidFill>
              </a:rPr>
              <a:t>? </a:t>
            </a:r>
            <a:r>
              <a:rPr lang="es-MX" sz="2000" b="1">
                <a:solidFill>
                  <a:srgbClr val="FFCC99"/>
                </a:solidFill>
              </a:rPr>
              <a:t>Habacuc 1- 3</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El conocimiento de </a:t>
            </a:r>
            <a:r>
              <a:rPr lang="es-ES" sz="2400" b="1">
                <a:solidFill>
                  <a:schemeClr val="accent6">
                    <a:lumMod val="50000"/>
                  </a:schemeClr>
                </a:solidFill>
              </a:rPr>
              <a:t>Dios; si </a:t>
            </a:r>
            <a:r>
              <a:rPr lang="es-ES" sz="2400" b="1" dirty="0">
                <a:solidFill>
                  <a:schemeClr val="accent6">
                    <a:lumMod val="50000"/>
                  </a:schemeClr>
                </a:solidFill>
              </a:rPr>
              <a:t>entendemos su poder creador, su mor y su sabiduría, confiaremos totalmente en él y las soluciones a nuestros problemas vendrán de él; él actuará en el tiempo preciso. </a:t>
            </a:r>
          </a:p>
          <a:p>
            <a:r>
              <a:rPr lang="es-ES" sz="2400" b="1" dirty="0">
                <a:solidFill>
                  <a:schemeClr val="accent6">
                    <a:lumMod val="50000"/>
                  </a:schemeClr>
                </a:solidFill>
              </a:rPr>
              <a:t>Dios a veces guarda silencio, pero tiene su tiempo para intervenir. “Entonces, de repente, en Job 38, Dios aparece y habla: ¿Quién es ese que oscurece el consejo con palabras sin sabiduría?” Una tras otra, Dios le plantea a Job unas sesenta preguntas asombrosas… Job responde: Yo soy vil; ¿Qué te responderé? Mi mano pongo sobre mi boca.”</a:t>
            </a:r>
            <a:r>
              <a:rPr lang="es-ES" sz="1800" b="1" dirty="0">
                <a:solidFill>
                  <a:schemeClr val="accent6">
                    <a:lumMod val="50000"/>
                  </a:schemeClr>
                </a:solidFill>
              </a:rPr>
              <a:t>(GEB 76)</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Qué necesitaba Job para entender la sabiduría de Dios</a:t>
            </a:r>
            <a:r>
              <a:rPr lang="es-MX" sz="2400" b="1" dirty="0">
                <a:solidFill>
                  <a:srgbClr val="FFFFCC"/>
                </a:solidFill>
              </a:rPr>
              <a:t>?</a:t>
            </a:r>
            <a:r>
              <a:rPr lang="es-MX" sz="2400" b="1" dirty="0">
                <a:solidFill>
                  <a:srgbClr val="FFCC99"/>
                </a:solidFill>
              </a:rPr>
              <a:t> </a:t>
            </a:r>
            <a:r>
              <a:rPr lang="es-MX" sz="2000" b="1" dirty="0">
                <a:solidFill>
                  <a:srgbClr val="FFCC99"/>
                </a:solidFill>
              </a:rPr>
              <a:t>Job 38; 42:1- 6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Porque no confiamos en sus promesas. En los días del exilio del pueblo judío, Dios les hablaba mediante el profeta Isaías: “Porque yo Jehová soy tu Dios, quien te sostiene de tu mano derecha,  y te dice: No temas, yo te ayudo” </a:t>
            </a:r>
            <a:r>
              <a:rPr lang="es-ES" sz="1800" b="1" dirty="0">
                <a:solidFill>
                  <a:schemeClr val="accent6">
                    <a:lumMod val="50000"/>
                  </a:schemeClr>
                </a:solidFill>
              </a:rPr>
              <a:t>(Isa. 41:13)</a:t>
            </a:r>
          </a:p>
          <a:p>
            <a:r>
              <a:rPr lang="es-ES" sz="2400" b="1" dirty="0">
                <a:solidFill>
                  <a:schemeClr val="accent6">
                    <a:lumMod val="50000"/>
                  </a:schemeClr>
                </a:solidFill>
              </a:rPr>
              <a:t>“Una de las imágenes más poderosas de estos versículos se encuentra en Isa. 41:13. El Dios soberano del universo asegura que su pueblo no tiene porque temer, porque él es quien ‘te sostiene de tu mano derecha’… Cambia completamente cuando nos damos cuenta de que él está muy cerca de su amado pueblo y lo sostiene de la mano.”</a:t>
            </a:r>
            <a:r>
              <a:rPr lang="es-ES" sz="1800" b="1" dirty="0">
                <a:solidFill>
                  <a:schemeClr val="accent6">
                    <a:lumMod val="50000"/>
                  </a:schemeClr>
                </a:solidFill>
              </a:rPr>
              <a:t>(GEB 76) </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¿Por qué no sentimos la presencia de Dios en momentos difíciles</a:t>
            </a:r>
            <a:r>
              <a:rPr lang="es-MX" sz="2400" b="1" dirty="0">
                <a:solidFill>
                  <a:srgbClr val="FFFFCC"/>
                </a:solidFill>
              </a:rPr>
              <a:t>? </a:t>
            </a:r>
            <a:r>
              <a:rPr lang="es-MX" sz="2000" b="1" dirty="0">
                <a:solidFill>
                  <a:srgbClr val="FFCC99"/>
                </a:solidFill>
              </a:rPr>
              <a:t>Isaías 41:13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perseverar confiando en las promesas de Dios, él está con nosotros y no debemos temer, nos promete ayudarnos.</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perseverar a pesar del crisol de la vida?</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ejemplos de perseverancia, confiando en las promesas divinas.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68303</TotalTime>
  <Words>965</Words>
  <Application>Microsoft Office PowerPoint</Application>
  <PresentationFormat>Presentación en pantalla (4:3)</PresentationFormat>
  <Paragraphs>97</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¿Qué razones tenía el profeta Habacuc para perseverar? Habacuc 1- 3</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6439</cp:revision>
  <dcterms:created xsi:type="dcterms:W3CDTF">2007-04-17T14:25:21Z</dcterms:created>
  <dcterms:modified xsi:type="dcterms:W3CDTF">2022-08-10T22:32:01Z</dcterms:modified>
</cp:coreProperties>
</file>