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30 de julio 2022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EL CALOR EXTREMO 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 Isaías 53:10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3° Trimestre de 2022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05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55468" y="1700808"/>
            <a:ext cx="2633062" cy="3881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sobre como vencer el mal y el sufrimiento.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ser fiel en la diferentes pruebas.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ser  fiel y vencer el mal.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fiel en las diferentes pruebas que se nos presentan en la vida. 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¿Cuáles son los objetivos de las pruebas del calor extremo?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nos enseña el sufrimiento del profeta Oseas?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¿Con qué propósitos fue probado Abraham en el monte </a:t>
            </a:r>
            <a:r>
              <a:rPr lang="es-MX" sz="2400" b="1" dirty="0" err="1">
                <a:solidFill>
                  <a:schemeClr val="accent6">
                    <a:lumMod val="50000"/>
                  </a:schemeClr>
                </a:solidFill>
              </a:rPr>
              <a:t>Moriah</a:t>
            </a: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015287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dice: “No temas, porque yo te redimí. Te puse nombre, eres mío. Cuando pases por el agua, yo estaré contigo; y los ríos no te anegarán. Cuando pases por el fuego, no te quemarás, ni la llama arderé en ti.”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(Isa. 43:2)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agua y el fuego son peligros extremos, podemos pensar en el cruce de Israel por el Mar Rojo y el Jordán. También en el fuego de Sodoma.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Los objetivos del calor extremo: 1. Destruir el pecado. 2. Purifica nuestra mente y el carácter. 3. Mostrar que Dios siempre está con nosotros. “El calor extremo de Dios no nos destruirá a nosotros, sino a nuestro </a:t>
            </a:r>
            <a:r>
              <a:rPr lang="es-ES" sz="2400" b="1">
                <a:solidFill>
                  <a:schemeClr val="accent6">
                    <a:lumMod val="50000"/>
                  </a:schemeClr>
                </a:solidFill>
              </a:rPr>
              <a:t>pecado.”</a:t>
            </a:r>
            <a:r>
              <a:rPr lang="es-ES" sz="1800" b="1">
                <a:solidFill>
                  <a:schemeClr val="accent6">
                    <a:lumMod val="50000"/>
                  </a:schemeClr>
                </a:solidFill>
              </a:rPr>
              <a:t>(GEB 55)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Cuáles son los objetivos de las pruebas del calor extremo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Isaías 43:1, 2</a:t>
            </a:r>
            <a:endParaRPr lang="es-MX" sz="24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historia de Oseas tiene una lección que enseñar sobre el amor de Dios a su pueblo. “La dolorosa relación de Oseas con su esposa infiel revela el sufrimiento de Dios causado por nuestro infidelidad, su presencia continua en nuestra vida y su obra para restaurar las relaciones  con un pueblo descarriado.”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57)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“Esta historia se presenta como una parábola acerca de Dios e Israel. Los israelitas habían dejado a Dios y se estaban prostituyendo espiritualmente con otros dioses, pero Dios todavía los amaba y quería mostrarles su amor.”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52)</a:t>
            </a: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Qué nos enseña el sufrimiento del profeta Oseas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Oseas 2:1 -12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mandato divino de sacrificar a Isaac fue un mandato único con propósitos múltiples.”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59)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“Por cierto su propósito principal era triple: Una revelación, una profecía y una tipología: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REVELACIÓN: Revela el plan de salvación para la humanidad, resaltando el sacrificio sustitutivo del Hijo de Dios.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PROFECÍA: Anunciaba la muerte de Cristo. “Se dio una visión del sacrificio por el pecado. Tuvo una ilustración de ese sacrificio en su propio vida.”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TIPOLOGÍA: Dios proveería el cordero, el cordero señalaba al sacrificio del Cordero de Dios.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() </a:t>
            </a:r>
          </a:p>
          <a:p>
            <a:pPr marL="0" indent="0">
              <a:buNone/>
            </a:pP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     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¿Con qué propósitos fue probado Abraham en el monte </a:t>
            </a:r>
            <a:r>
              <a:rPr lang="es-MX" sz="2400" b="1" dirty="0" err="1">
                <a:solidFill>
                  <a:schemeClr val="bg1"/>
                </a:solidFill>
              </a:rPr>
              <a:t>Moriah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Génesis 22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ser fiel a Dios, en todo momento de prueba, sintiendo su presencia y aferrándose a sus promesas.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ser fiel a Dios hasta la muerte?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 Crear  oportunidades para compartir de como pasar las diferentes pruebas en la vida.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67910</TotalTime>
  <Words>940</Words>
  <Application>Microsoft Office PowerPoint</Application>
  <PresentationFormat>Presentación en pantalla (4:3)</PresentationFormat>
  <Paragraphs>98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¿Cuáles son los objetivos de las pruebas del calor extremo? Isaías 43:1, 2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6418</cp:revision>
  <dcterms:created xsi:type="dcterms:W3CDTF">2007-04-17T14:25:21Z</dcterms:created>
  <dcterms:modified xsi:type="dcterms:W3CDTF">2022-07-25T23:17:45Z</dcterms:modified>
</cp:coreProperties>
</file>