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24 de setiembre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CRISTO EN EL CRISOL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Mateo 27:46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13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84546" y="1700808"/>
            <a:ext cx="5174906" cy="38811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Jesús murió para redimirnos.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seguir a Jesús a pesar de los sufrimientos.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perseverar en seguir a Jesús, si fuera posible en los sufrimientos.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creyente en el sacrificio de Cristo Jesús para la redención humana.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surgió el sufrimiento humano en la tierra?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¿Sufrió Jesús desde temprana edad?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podemos aprender del sufrimiento de Cristo?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 el abuso de la libertad por los seres creados, se rebelaron contra el gobernante del universo, el Dios Creador.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“Siempre que analizamos el tema del sufrimiento, se suscita la pregunta: ¿Cómo surgieron el pecado y el sufrimiento? Por la revelación divina, tenemos buenas respuestas: Surgieron porque hubo seres libres que abusaron de la libertad que Dios les ha dado.”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libertad de todas sus criaturas inteligentes era tan sagrada que, en lugar de negarlos esa libertad, Dios decidió asumir la peor parte del sufrimiento en la vida y la muerte de JESÚS.”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Cómo surgió el sufrimiento humano en la tierra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Ezequiel 28:15- 17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Jesús vivió en un lugar de pobreza y “se enfrentó a quienes que querían matarlo, incluso desde temprana edad.”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140)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“Que tortura debió haber sido, incluso de niño, que su alma pura estuviera en constante contacto con el pecado. Aun con nuestra insensibilidad debido al pecado.” 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“Imagínate lo que debió haber sido para Cristo, cuya alma era pura, que no estaba manchada en los más mínimo por el pecado. Piensa en el marcado contraste entre él y los demás a su alrededor. Habrá sido doloroso para él.”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Sufrió Jesús desde temprana edad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Lucas 2:7, 22-24; Mateo 2:1- 18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amó a los descarriados, quiso reconciliarlos con Dios y unirlos, fue rechazado. La Escritura dice: “¡Cuantas veces quise juntar a tus hijos como la gallina junta a sus pollos bajo sus alas y no quisiste!” Aprendamos a perseverar en momentos de rechazo como Jesús. 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(Mat. 23:37)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momentos de su sufrimiento exclamó: “Mi alma está muy triste, hasta la muerte; quedaos aquí y velad” Enfrentó con oración.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(Mar. 14:34; Mat. 27:46)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Antes de morir pronunció estas palabras: “Dios    mío, Dios mío, ¿Por qué me has desamparado?... Entonces Jesús… exhaló su espíritu.”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(Mat. 27:46, 50)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podemos aprender del sufrimiento de Cristo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14:34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corresponder al amor de Dios, entregando mi vida para servirlo por amor y gratitud, como lo hizo Jesús en su vida terrenal.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amar a Dios, porque él nos amó?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sobre el amor de Dios en la cruz del calvario.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69332</TotalTime>
  <Words>938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¿Cómo surgió el sufrimiento humano en la tierra? Ezequiel 28:15- 17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6520</cp:revision>
  <dcterms:created xsi:type="dcterms:W3CDTF">2007-04-17T14:25:21Z</dcterms:created>
  <dcterms:modified xsi:type="dcterms:W3CDTF">2022-09-19T22:19:28Z</dcterms:modified>
</cp:coreProperties>
</file>