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6/28/2022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02 de julio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CRISOL DEL PASTOR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Salmo 23:3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80555" y="1772817"/>
            <a:ext cx="4982888" cy="3737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los avatares de la vida y el socorro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confiar en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Dios y permitir que nos guie en la vida.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confía en Dios, y  enfrenta sufrimientos con esperanza.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hace el pastor para cuidar a sus ovejas?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esa senda de justicia que habla en Salmo 23?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¿Quién nos fortalecerá en momentos difíciles de la vida?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dijo: “Yo Soy el buen pastor. Conozco mis ovejas, y las mías me conocen… doy mi vida por las ovejas.” ¿Qué hace en estos días el Pastor?.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Salmo 23:2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Nos guía para encontrar paz, descanso y nos alimenta nuestro ser, dándonos alimento para el cuerpo, mente y espíritu.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Salmo 23:3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Conforta nuestro ser en momentos de tristeza y nos guía por la senda correcta, por sendas de justicia que conduce a destino correcto.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Salmo 23:4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Está con nosotros en momentos difíciles, para darnos aliento, fortaleza y confianza en él.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(Salmo)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hace el pastor para cuidar a sus ovejas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23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 la senda que nos guía a la casa de Dios, al reino eterno. “Algunas partes del camino son fáciles de recorrer; otras, son difíciles. Así era cuando Israel viajó de Egipto a la tierra prometida.”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Uno se pregunta, ¿Por qué se llama senda de justicia el camino de Dios?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 primer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son caminos correctos, porque conducen al destino correcto.”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 segundo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son caminos correctos porque nos mantienen en armonía con el Pastor.”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 tercer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son caminos correctos, porque nos capacitan para ser personas correctas.”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esa senda de justicia que habla en Salmo 23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23:3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Dios, “Cuando estamos en el valle o rodeados de enemigos, a veces es tentador creer que nos ha dejado solos.”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estamos en el valle o rodeado de enemigos, estamos en el crisol del pastor, en otras palabras estamos en un prueba de evaluación, para que nuestro ser se purifique, y la fe sea fuerte.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importa cuan profundo sea el valle o cuán persistentes sean los enemigos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, la certeza de la bondad y el amor inagotable de Dios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y la seguridad de su dirección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hasta el final de nuestro viaje son incuestionables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¿Quién nos fortalecerá en momentos difíciles de la vida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Salmo 23:6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que confía en Dios y hace frente las adversidades, sintiendo la presencia de Dios conforme a sus promesas.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plenamente en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nuestra esperanza en Dios y experiencias de como Dios nos salvó.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67299</TotalTime>
  <Words>937</Words>
  <Application>Microsoft Office PowerPoint</Application>
  <PresentationFormat>Presentación en pantalla (4:3)</PresentationFormat>
  <Paragraphs>100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hace el pastor para cuidar a sus ovejas? Salmo 23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6374</cp:revision>
  <dcterms:created xsi:type="dcterms:W3CDTF">2007-04-17T14:25:21Z</dcterms:created>
  <dcterms:modified xsi:type="dcterms:W3CDTF">2022-06-28T16:53:50Z</dcterms:modified>
</cp:coreProperties>
</file>