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02 de julio 2022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CRISOL DEL PASTOR 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 Salmo 23:3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3° Trimestre de 2022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01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80555" y="1772817"/>
            <a:ext cx="4982888" cy="3737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sobre los avatares de la vida y el socorro de Dios.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confiar en Dios.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confiar en Dios y permitir que nos guie en la vida.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que confía en Dios, y  enfrenta sufrimientos con esperanza. 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hace el pastor para cuidar a sus ovejas?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¿Cuál es esa senda de justicia que habla en Salmo 23?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¿Quién nos fortalecerá en momentos difíciles de la vida?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015287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Jesús dijo: “Yo Soy el buen pastor. Conozco mis ovejas, y las mías me conocen… doy mi vida por las ovejas.” ¿Qué hace en estos días el Pastor?.</a:t>
            </a:r>
          </a:p>
          <a:p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Salmo 23:2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Nos guía para encontrar paz, descanso y nos alimenta nuestro ser, dándonos alimento para el cuerpo, mente y espíritu.</a:t>
            </a:r>
          </a:p>
          <a:p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Salmo 23:3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Conforta nuestro ser en momentos de tristeza y nos guía por la senda correcta, por sendas de justicia que conduce a destino correcto.</a:t>
            </a:r>
          </a:p>
          <a:p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Salmo 23:4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Está con nosotros en momentos difíciles, para darnos aliento, fortaleza y confianza en él.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(Salmo)</a:t>
            </a:r>
          </a:p>
          <a:p>
            <a:pPr marL="0" indent="0"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Qué hace el pastor para cuidar a sus ovejas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Salmo 23</a:t>
            </a:r>
            <a:endParaRPr lang="es-MX" sz="24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Es la senda que nos guía a la casa de Dios, al reino eterno. “Algunas partes del camino son fáciles de recorrer; otras, son difíciles. Así era cuando Israel viajó de Egipto a la tierra prometida.”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7)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Uno se pregunta, ¿Por qué se llama senda de justicia el camino de Dios? 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En primer lugar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, son caminos correctos, porque conducen al destino correcto.”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7)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En segundo lugar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, son caminos correctos porque nos mantienen en armonía con el Pastor.”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En tercer lugar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, son caminos correctos, porque nos capacitan para ser personas correctas.”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Cuál es esa senda de justicia que habla en Salmo 23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Salmo 23:3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Dios, “Cuando estamos en el valle o rodeados de enemigos, a veces es tentador creer que nos ha dejado solos.”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10)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Cuando estamos en el valle o rodeado de enemigos, estamos en el crisol del pastor, en otras palabras estamos en un prueba de evaluación, para que nuestro ser se purifique, y la fe sea fuerte.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“No importa cuan profundo sea el valle o cuán persistentes sean los enemigos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, la certeza de la bondad y el amor inagotable de Dios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y la seguridad de su dirección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hasta el final de nuestro viaje son incuestionables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10) </a:t>
            </a:r>
          </a:p>
          <a:p>
            <a:pPr marL="0" indent="0">
              <a:buNone/>
            </a:pP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     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¿Quién nos fortalecerá en momentos difíciles de la vida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 Salmo 23:6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ser un discípulo que confía en Dios y hace frente las adversidades, sintiendo la presencia de Dios conforme a sus promesas.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confiar plenamente en Dios?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 Crear  oportunidades para compartir nuestra esperanza en Dios y experiencias de como Dios nos salvó.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67299</TotalTime>
  <Words>937</Words>
  <Application>Microsoft Office PowerPoint</Application>
  <PresentationFormat>Presentación en pantalla (4:3)</PresentationFormat>
  <Paragraphs>100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¿Qué hace el pastor para cuidar a sus ovejas? Salmo 23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6374</cp:revision>
  <dcterms:created xsi:type="dcterms:W3CDTF">2007-04-17T14:25:21Z</dcterms:created>
  <dcterms:modified xsi:type="dcterms:W3CDTF">2022-06-28T16:53:50Z</dcterms:modified>
</cp:coreProperties>
</file>