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10 de setiembre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AGUARDAR EN EL CRISOL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Gálatas 5:22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45283" y="1662579"/>
            <a:ext cx="4453432" cy="3957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de como confiar de Dios y para tener paciencia.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tener paciencia para alcanzar promesas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en Dios para tener paciencia.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con paciencia para alcanzar las promesas de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tener paciencia para alcanzar promesas divinas?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impaciencia nos puede llevar a decisiones equivocadas?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¿Conviene esperar con paciencia el tiempo de Dios?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Confiando en el Dios de la paciencia, porque él es fiel a sus promesas.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“Normalmente nos impacientamos por cosas que realmente queremos o que nos han prometido pero que todavía no tenemos.”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“Mantengamos firmes la confesión de nuestra esperanza, sin fluctuar, que fiel es el que prometió.”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10:23)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“Confía en Jehová, y haz el bien; deléitate así mismo en Jehová, y él te concederá las peticiones de tu corazón.”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37:3, 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“Descansa en el Señor, y espera con paciencia.”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 7)</a:t>
            </a:r>
          </a:p>
          <a:p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Cómo tener paciencia para alcanzar promesas divinas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Romanos 15:4, 5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como ocurrió con Abraham, por no esperar con paciencia la promesa de Dios, tomó a su sierva, para tener un hijo, por recomendación de Saraí su esposa, y les trajo problemas.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También vemos esta hecho en la vida del profeta Elías. “Esta historia ilustra algo importante: Cuando nos apresuramos, es muy fácil encontrarnos en el lugar equivocado. En el caso de Elías, fue el miedo lo que lo abrumó y lo llevó a huir al desierto.”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 fácil es permitir que cosas como la ambición, la ira, la pasión, nos lleve a errores”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La impaciencia nos puede llevar a decisiones equivocadas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Números 12:3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 conviene, porque sus intervenciones, sus respuestas y acciones son perfectas, Dios tiene su tiempo.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los textos citados, “Pablo nos dice, que Jesús vino a morir por nosotros exactamente en el momento oportuno… También podemos preguntarnos, que está esperando Jesús para venir por segunda vez.”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Hay razones por la que pasamos tiempos de espera: Genera perseverancia y paciencia; aprendemos a vivir por fe, y Dios sabe mejor que es lo que no conviene y conviene.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¿Conviene esperar con paciencia el tiempo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Romanos 5:6; Gálatas 4:4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tener paciencia, perseverancia en el camino de Dios confiando en él.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en Dios y ser paciente?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las paciencias y impaciencias de los siervos de Dios y sus consecuencias.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69007</TotalTime>
  <Words>897</Words>
  <Application>Microsoft Office PowerPoint</Application>
  <PresentationFormat>Presentación en pantalla (4:3)</PresentationFormat>
  <Paragraphs>100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¿Cómo tener paciencia para alcanzar promesas divinas? Romanos 15:4, 5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6494</cp:revision>
  <dcterms:created xsi:type="dcterms:W3CDTF">2007-04-17T14:25:21Z</dcterms:created>
  <dcterms:modified xsi:type="dcterms:W3CDTF">2022-09-05T16:47:42Z</dcterms:modified>
</cp:coreProperties>
</file>