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5/25/2026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30 de mayo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EL PECADO, EL EVANGELIO Y LA LEY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Salmo 119:93, 94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2°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9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98470" y="1690613"/>
            <a:ext cx="4947052" cy="39576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que, Dios nos dio la ley para protegernos.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tener buena relación con Dios y con nuestros prójimos.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mantener viva la relación con Dios.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que, entiende el tema del pecado, evangelio y de la ley de Dios.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es el pecado y el pecado nos separa de Dios?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¿Es requisito hacer la voluntad de Dios para entrar en el cielo?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¿Dios nos dio su ley para protegernos de nuestras relaciones?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pecado es la transgresión de la Ley de Dios.”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(1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Jn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3:4).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“Solo por la ley se reconoce el pecado.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(Rom. 3:20)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Así como el tutor, nos conduce a Cristo.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Gál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3:24)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Entonces tomamos conciencia de que nuestra única esperanza en abrazar la gracia de Dios.”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 (GEB 96, 102)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pecado es, sin duda, el mayor obstáculo para una relación estrecha con Dios. El pecado no solo nos separa de Dios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(Isa. 59:2),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si no también nos engaña, nos hiere, nos consume y finalmente nos destruye.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ley debe ir de la mano del evangelio … La muerte de Cristo en nuestro favor nos es imputada por la fe y no por nuestro cumplimiento de la ley, sino por gracia.”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97)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¿Qué es el pecado y el pecado nos separa de Dios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1 Juan 3:4; Romanos 3:20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“No todo el que me dice: Señor, Señor, entrará en el reino  de los cielos; sino el hace la voluntad de mi Padre que está en los cielos.”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(Mat. 7:21)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“Jesús afirmó que el requisito para entrar en el cielo es hacer la voluntad de Dios y en última instancia, conocer a Dios, pues no podemos hacer la voluntad de Dios sin conocerlo.”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98)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¿Cuál es la voluntad de Dios? Que conozcamos a él, confiar en él, creer su evangelio y por amor obedeceremos sus consejos y su Ley.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Jesús dijo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: “Arrepentíos, y creed en el evangelio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(Mar. 1:15)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Reconciliarnos con Dios.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(2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5:20)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Es requisito hacer la voluntad de Dios para entrar en el cielo? </a:t>
            </a:r>
            <a:r>
              <a:rPr lang="es-MX" sz="2000" b="1" dirty="0">
                <a:solidFill>
                  <a:srgbClr val="FFCC99"/>
                </a:solidFill>
              </a:rPr>
              <a:t>Mateo 7:21; Juan 17:3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“Dios nos dio su ley para proteger nuestra relación con él y con los demás, pues sabe que ella nos orienta cada aspecto de nuestra vida a medida que creemos en él.”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(GEB 97)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“El amor a Jesús está en el centro mismo de la Ley. Él dijo: Si me aman, guardarán mis mandamientos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Jn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14:15). 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Cuando amamos genuinamente a Jesús, nos sentimos naturalmente inclinados a obedecer su Ley.” (Id)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“El que ama al prójimo como a ti mismo… No cometerá adulterio, no matarás, no hurtarás… así que el cumplimiento de la ley es amor.”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(Rom. 13:8- 10)</a:t>
            </a:r>
            <a:endParaRPr lang="es-PE" sz="1800" b="1" dirty="0">
              <a:solidFill>
                <a:schemeClr val="accent6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Dios nos dio su ley para </a:t>
            </a:r>
            <a:r>
              <a:rPr lang="es-MX" sz="2400" b="1">
                <a:solidFill>
                  <a:schemeClr val="bg1"/>
                </a:solidFill>
              </a:rPr>
              <a:t>protegernos en </a:t>
            </a:r>
            <a:r>
              <a:rPr lang="es-MX" sz="2400" b="1" dirty="0">
                <a:solidFill>
                  <a:schemeClr val="bg1"/>
                </a:solidFill>
              </a:rPr>
              <a:t>nuestras relaciones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Juan 14:15; Romanos 13:8- 10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obedecer la Ley de Dios para tener buena relación con Dios y nuestros semejantes.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reconciliarte con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obedecer a Dios, reconciliado con él.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116712</TotalTime>
  <Words>810</Words>
  <Application>Microsoft Office PowerPoint</Application>
  <PresentationFormat>Presentación en pantalla (4:3)</PresentationFormat>
  <Paragraphs>64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¿Es requisito hacer la voluntad de Dios para entrar en el cielo? Mateo 7:21; Juan 17:3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10124</cp:revision>
  <dcterms:created xsi:type="dcterms:W3CDTF">2007-04-17T14:25:21Z</dcterms:created>
  <dcterms:modified xsi:type="dcterms:W3CDTF">2026-05-25T23:24:51Z</dcterms:modified>
</cp:coreProperties>
</file>