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5/19/2026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23 de mayo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LA FE</a:t>
            </a:r>
          </a:p>
          <a:p>
            <a:pPr eaLnBrk="1" hangingPunct="1"/>
            <a:endParaRPr lang="es-MX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Hebreos 11:1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2°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8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33567" y="1690613"/>
            <a:ext cx="5276858" cy="395764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 que, fe cristiana es creer y confiar en el Creador.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crecer en la fe.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alimentarse para crecer en la fe.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que, cree y confía en el Dios Creador y crece permanentemente en la fe.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¿Qué es la fe según Hebreos 11:1?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¿Cómo crecer en fe y salir de las dudas?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¿Qué significa tener la fe de Jesús?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fe está compuesta de dos elementos. El primero de ellos es ‘la 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certeza de lo que esperamos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’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Heb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11:1)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es decir, esperamos el último acontecimiento de la historia humana, el advenimiento.”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“El segundo componente de la fe es ‘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la convicción de lo que no vemos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es-ES" sz="1800" b="1" dirty="0" err="1">
                <a:solidFill>
                  <a:schemeClr val="accent6">
                    <a:lumMod val="50000"/>
                  </a:schemeClr>
                </a:solidFill>
              </a:rPr>
              <a:t>Heb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. 11:1).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Este aspecto se refiere a la creación del mundo, la convicción de lo que no hemos visto, creemos porque nos dice Dios Creador.” Id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fe nos llama a creer en el proceso no visible de la creación y a esperar el acontecimiento aún no visible  y aún no ocurrido de la segunda venida de Cristo.”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90)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193161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¿Qué es la fe según Hebreos 11:1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“La fe es el resultado de escuchar a Dios hablándonos mediante su Palabra, la Biblia (Rom. 10:17). Comprométete a estudiar la Biblia y a orar diariamente.”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86)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“Pide a Dios que aumente tu fe (Luc. 17:5). Al igual que el padre que acudió a Jesús con su hijo endemoniado y clamó con lágrimas: ¡Creo! ¡Ayuda mi poca fe.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(Mar. 9:24) ” (Id)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“Su fe debía ser fortalecido por medio de la oración ferviente, el ayuno y la humillación del corazón. Debían vaciarse del yo y ser llenado con el Espíritu y del poder de Dios.”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88)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</a:t>
            </a:r>
            <a:r>
              <a:rPr lang="es-MX" sz="2400" b="1" dirty="0">
                <a:solidFill>
                  <a:schemeClr val="bg1"/>
                </a:solidFill>
              </a:rPr>
              <a:t>Cómo crecer en fe y salir de las dudas? </a:t>
            </a:r>
            <a:r>
              <a:rPr lang="es-MX" sz="2000" b="1" dirty="0">
                <a:solidFill>
                  <a:srgbClr val="FFCC99"/>
                </a:solidFill>
              </a:rPr>
              <a:t>Romanos 10:17; Lucas 17:5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El libro de Apocalipsis habla de la paciencia de los santos, los que guardan los mandamientos de Dios y la fe de Jesús.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Apoc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14:12)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“Tener la fe de Jesús significa no solo obediente a él y a su Palabra, a semejanza  de la fe que él tenía en Dios, sino también tener una experiencia diaria  y vital con Jesús.”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(GEB 87)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“Nuestra fe puede a veces ser endeble, pero Jesús  es digno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s-PE" sz="1800" b="1" dirty="0" err="1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Apoc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5:9) </a:t>
            </a:r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 podemos reflejar su fe en nuestra propia experiencia.”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(Id)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“¿Cuánto deseas la fe de Jesús? Pídele humildemente a Dios.”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(GEB 87)</a:t>
            </a:r>
            <a:endParaRPr lang="es-PE" sz="1800" b="1" dirty="0">
              <a:solidFill>
                <a:schemeClr val="accent6">
                  <a:lumMod val="50000"/>
                </a:schemeClr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</a:t>
            </a:r>
            <a:r>
              <a:rPr lang="es-MX" sz="2400" b="1" dirty="0">
                <a:solidFill>
                  <a:schemeClr val="bg1"/>
                </a:solidFill>
              </a:rPr>
              <a:t>Qué significa tener la fe de Jesús</a:t>
            </a:r>
            <a:r>
              <a:rPr lang="es-MX" sz="2400" b="1" dirty="0">
                <a:solidFill>
                  <a:srgbClr val="FFFFCC"/>
                </a:solidFill>
              </a:rPr>
              <a:t>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Apocalipsis 14:12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crecer en la fe, escuchando a Dios mediante su palabra y obedeciendo sus consejos.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crecer en la fe?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crecer en la fe.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116550</TotalTime>
  <Words>730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¿Cómo crecer en fe y salir de las dudas? Romanos 10:17; Lucas 17:5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10102</cp:revision>
  <dcterms:created xsi:type="dcterms:W3CDTF">2007-04-17T14:25:21Z</dcterms:created>
  <dcterms:modified xsi:type="dcterms:W3CDTF">2026-05-19T23:47:15Z</dcterms:modified>
</cp:coreProperties>
</file>