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16 de mayo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LA ORACIÓN</a:t>
            </a:r>
          </a:p>
          <a:p>
            <a:pPr eaLnBrk="1" hangingPunct="1"/>
            <a:endParaRPr lang="es-MX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Salmo 62:8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2°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7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25285" y="1723186"/>
            <a:ext cx="2893422" cy="38924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 que, orar es abrir el corazón a Dios y decirle lo que pensamos.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comunicarme más con Dios.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orar de acuerdo a las instrucciones del Jesús.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habla con Dios mediante la oración.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es orar y a quien se dirige la oración?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¿Por qué pensamos que Dios demora en contestarnos o no nos escucha?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¿Qué instrucciones nos dio Jesús de la oración?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Es hablar con Dios mediante la oración. “Podemos hablar con Dios en oración de la manera sencilla en que Jesús nos instruyó a hacerlo, ya sea en privado, en familia o en la iglesia, recordando que orar es hablar con él como con un amigo.”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75)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“Cuando ores, recuerda que Dios es tu Padre cercano, aunque se encuentre en el cielo.”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81)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oración es la conexión constante entre nosotros (los sarmientos o ramas y Jesús (la vid). “Si queremos crecer y florecer, debemos absorber continuamente savia y nutrimento de la Vid Viviente, porque separados de la Vid no tenemos fuerza.”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 71; PE 104)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19316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¿Qué es orar y a quien se dirige la oración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Salmo 62:8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Dios es fiel a sus promesas, debemos creerle y nos contestará, dijo: “Pedid y se os dará”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(Mat. 7:7)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“Clama a mí y te responderé.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Jer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33:3)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”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“Un hecho clave que determina nuestra respuesta a lo que parecen oraciones sin respuesta es la imagen que tenemos de Dios.” Nuestro amoroso Padre, a veces nos dice no, porque nos ama, en su sabiduría nos dará lo mejor.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73)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consejos nos da? 1. Procura que se haga la voluntad de Dios y no la nuestra.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(1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Jn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5:14)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2. Asegúrate de no estar acariciando algún pecado.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(Salmo 66:18) 3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 Perdona a los demás.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(Mar. 11:25, 26)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Por qué pensamos que Dios demora en contestarnos o no nos escucha? </a:t>
            </a:r>
            <a:r>
              <a:rPr lang="es-MX" sz="2000" b="1" dirty="0">
                <a:solidFill>
                  <a:srgbClr val="FFCC99"/>
                </a:solidFill>
              </a:rPr>
              <a:t>Mateo 7:7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1. “Padre nuestro que estás en los cielos: Cuando ores, recuerda que Dios es tu Padre.”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2. Venga tu reino: Cuando ores, piensa en el futuro reino de Dios, como un lugar de paz, justicia y amor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3. Sea hecha tu voluntad en la tierra como en el cielo: Traslada tu actitud de sumisión.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4. Danos hoy el pan nuestro de cada día: Cuando comas, da gracias a Dios, confía que te proveerá.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5. Perdona nuestras deudas… : Pide perdón para el que te ofendió y perdona.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6. Pide a Dios fortaleza para resistir la tentación”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Deut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7:8, GEB 81)</a:t>
            </a:r>
            <a:endParaRPr lang="es-PE" sz="1800" b="1" dirty="0">
              <a:solidFill>
                <a:schemeClr val="accent6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Qué instrucciones nos dio Jesús de la oración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Mateo 6:5- 15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abrir mi corazón a Dios y decirle lo que pienso y siento. No separarme de la Vid.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orar como Jesús nos enseñó?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</a:t>
            </a:r>
            <a:r>
              <a:rPr lang="es-ES" sz="2400" b="1">
                <a:solidFill>
                  <a:schemeClr val="accent6">
                    <a:lumMod val="50000"/>
                  </a:schemeClr>
                </a:solidFill>
              </a:rPr>
              <a:t>sobre como orar.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116136</TotalTime>
  <Words>766</Words>
  <Application>Microsoft Office PowerPoint</Application>
  <PresentationFormat>Presentación en pantalla (4:3)</PresentationFormat>
  <Paragraphs>66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¿Por qué pensamos que Dios demora en contestarnos o no nos escucha? Mateo 7:7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10076</cp:revision>
  <dcterms:created xsi:type="dcterms:W3CDTF">2007-04-17T14:25:21Z</dcterms:created>
  <dcterms:modified xsi:type="dcterms:W3CDTF">2026-05-11T22:00:14Z</dcterms:modified>
</cp:coreProperties>
</file>