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 de mayo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CÓMO ESTUDIAR LA BIBLIA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Isaías 55:11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5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6998" y="1718308"/>
            <a:ext cx="5189996" cy="39022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cómo estudiar la Biblia.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conocer a Dios y relacionarse con Dios.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dar tiempo para Dios, y escuchar los consejos de él diariamente.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sabe estudiar la Biblia, y crece en la relación con Dios.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¿Tiene mucho valor dedicar un tiempo para estar con Dios?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el lugar apropiado para comunicarse con Dios?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estudiar la Biblia para acercarte más a Dios?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Abrir mi corazón a Dios en oración privada, y escuchar sus consejos mediante su Palabra escrita tiene mucho valor, porque te pones en contacto con tu Padre Celestial fuente de vida y fortaleza.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“Consagra tu tiempo a Dios. Sí estás ocupado y siempre aparecen cosas urgentes, pero el tiempo dedicado a estar con Dios tiene un VALOR INCALCULABLE.”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(GEB40)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“Pide a Dios que ponga en tu corazón el deseo de acercarte a él. Reclama la promesa que se encuentra en Jeremía 29:13 y Salmo 37:4. Invítalo a que te despierte antes de lo habitual”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¿Tiene mucho valor dedicar un tiempo para estar con Dios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Juan 15:1- 8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“Ve un lugar tranquilo donde puedas estar a solas con Dios, lee Salmo 46:10.”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(GEB40)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 solía apartarse del ajetreo y del bullicio de la vida cotidiana para dirigirse a un lugar solitario y tranquilo, para pasar tiempo con su Padre antes de que amaneciera.”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41)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“Imagina la siguiente escena: Jesús sentado junto al mar de Galilea o en la ladera de una colina orando antes de que el mundo a su alrededor despertara.” 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“¿Hay algún lugar tranquilo en tu casa o al aire libre donde puedas encontrarte cada mañana con tu Dios?.”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Cuál es el lugar apropiado para comunicarse con Dios? </a:t>
            </a:r>
            <a:r>
              <a:rPr lang="es-MX" sz="2000" b="1" dirty="0">
                <a:solidFill>
                  <a:srgbClr val="FFCC99"/>
                </a:solidFill>
              </a:rPr>
              <a:t>Marcos 1:35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“Nunca se debería estudiar la Biblia sin oración. Solo el Espíritu Santo puede hacernos sentir la importancia de esas cosas fáciles de entender, o impedir que forcemos el sentido de las verdades difíciles de comprender.”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(CC 658; GEB 52)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Es recomendable leer y escribir lo que nos está diciendo Dios. “Si no puedes escribir, haz la prueba de leer la Biblia en alta voz, o escuchar su lectura;  agradecer a Dios por el mensaje.”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52)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“Compartir el mensaje, esto nos ayuda a retener el conocimiento.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(Id)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Para los principiantes de la lectura empezar con el libro de Jonás, o Marcos.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¿Cómo estudiar la Biblia para acercarte más a Dios y recibir su bendición?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Jeremías 29:13; Salmo 33:7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leer la Biblia siempre con oración fervorosa, y compartir el resumen del mensaje leído.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leer la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Biblia con fe?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leer la Biblia.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115744</TotalTime>
  <Words>720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¿Cuál es el lugar apropiado para comunicarse con Dios? Marcos 1:35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10036</cp:revision>
  <dcterms:created xsi:type="dcterms:W3CDTF">2007-04-17T14:25:21Z</dcterms:created>
  <dcterms:modified xsi:type="dcterms:W3CDTF">2026-05-01T14:58:37Z</dcterms:modified>
</cp:coreProperties>
</file>