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25 de abril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EL ROL DE LA BIBLIA</a:t>
            </a:r>
          </a:p>
          <a:p>
            <a:pPr eaLnBrk="1" hangingPunct="1"/>
            <a:endParaRPr lang="es-MX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Hebreos 4:12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2°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4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70494" y="1718308"/>
            <a:ext cx="5203004" cy="390225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sobre como nos educa Dios mediante su Palabra.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relacionarme con Dios mediante su Palabra escrita.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poner en primer lugar a Dios y escucharle mediante la Biblia.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ser, un discípulo que escucha la Palabra viva de Dios y se relaciona mediante la Biblia 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>
                <a:latin typeface="Tahoma" pitchFamily="34" charset="0"/>
              </a:rPr>
              <a:t> </a:t>
            </a:r>
            <a:r>
              <a:rPr lang="es-MX" sz="2800" b="1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>
                <a:solidFill>
                  <a:srgbClr val="FFFFCC"/>
                </a:solidFill>
              </a:rPr>
              <a:t>¿Cómo motivar y cómo enseñar?</a:t>
            </a:r>
            <a:r>
              <a:rPr lang="es-MX" sz="2400" b="1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¿Por qué se dice que la Palabra de Dios es vivía y eficaz?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¿Cuál es la fuente de la verdad?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¿Con qué actitud debemos leer la Biblia?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“La Palabra de Dios es viva y poderosa. Por medio de ella, Dios quiere hablarte, animarte, desafiarte, transformarte, orientarte y darte esperanza.”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38)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“La Biblia no es apenas un libro académico una colección de antiguos relatos, sino una crónica hermosa y profunda acerca de cómo el Creador del universo trata de acercarnos a él.”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No es un texto muerto o una colección de textos antiguos. Es activa, dinámica y tiene capacidad de obrar en la vida de las personas. Así como Dios está vivo, su palabra también está y cumple lo que declara.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(Isa. 55:10, 11)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19316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¿Por qué se dice que la Palabra de Dios es vivía y eficaz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Hebreos 4:12 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concepto mismo de la verdad ha decaído a tal punto que ya nadie sabe en qué consiste o dónde radica. Por el contrario, Jesús dijo: Yo soy la verdad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Jn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14:6)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Su Palabra da testimonio de lo que él como la verdad más plena </a:t>
            </a:r>
            <a:r>
              <a:rPr lang="es-ES" sz="2400" b="1">
                <a:solidFill>
                  <a:schemeClr val="accent6">
                    <a:lumMod val="50000"/>
                  </a:schemeClr>
                </a:solidFill>
              </a:rPr>
              <a:t>y pura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41)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“La Biblia declara que Jesús, quien es la verdad fundamental, no cambia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Heb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13:8).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Al mismo tiempo, a medida  que leemos la Palabra de Dios, nuestra comprensión de él y de su verdad puede crecer.”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“La Biblia y solo ella debe ser la fuente por excelencia de lo que entendemos por verdad. Todas las demás fuentes deben ser probadas mediante la Palabra de Dios.”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Cuál es la fuente de la verdad? </a:t>
            </a:r>
            <a:r>
              <a:rPr lang="es-MX" sz="2000" b="1" dirty="0">
                <a:solidFill>
                  <a:srgbClr val="FFCC99"/>
                </a:solidFill>
              </a:rPr>
              <a:t>Juan 14:6; 17:17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 Con la actitud de que, nos acercamos a escuchar la palabra del Rey de reyes, nuestro Creador y Redentor; nuestro ser se fortalece por escucharle, y nuestra relación con él crece.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“La Palabra de Dios obra en nosotros cuando creemos. Cuando abres tu Biblia y crees que Dios tiene algo que decirte a través de ella, él te hablará y obrará en tu vida. Mucho depende de tu fe y de tus expectativas.”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(GEB 43)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“Si tu corazón está abierto al Espíritu Santo y te acercas a la Palabra con humildad, experimentarás una transformación.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(Id)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Con qué actitud debemos leer la Biblia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1 Tesalonicenses 2:13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acercarme con respeto y humildad al Rey de reyes, al Creador y escuchar su Palabra que transmite vida, y poder.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leer la Biblia con humildad?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como leer la Biblia.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115411</TotalTime>
  <Words>750</Words>
  <Application>Microsoft Office PowerPoint</Application>
  <PresentationFormat>Presentación en pantalla (4:3)</PresentationFormat>
  <Paragraphs>63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¿Cuál es la fuente de la verdad? Juan 14:6; 17:17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10009</cp:revision>
  <dcterms:created xsi:type="dcterms:W3CDTF">2007-04-17T14:25:21Z</dcterms:created>
  <dcterms:modified xsi:type="dcterms:W3CDTF">2026-04-21T00:37:44Z</dcterms:modified>
</cp:coreProperties>
</file>