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18 de abril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ORGULLO VERSUS HUMILDAD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Lucas 14:11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3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7162" y="1718308"/>
            <a:ext cx="5249669" cy="39022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orgullo y humildad.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humilde como Jesús.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ser humilde como Jesús para servirle.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humilde como Jesús y hace la diferencia entre orgullo y humildad.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diferencia hay entre una persona con orgullo y otra  con humildad?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hechos de Cristo Jesús nos muestra lecciones de su humildad?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crecer en la humildad y ser como Jesús?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PERSONA ORGULLOSA, es la que se centra en sí misma, en su egoísmo, desplaza a Dios de su ser, y se  considera superior a los demás.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Eze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28:14- 16)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Se centra en su propios logros, habilidades </a:t>
            </a:r>
            <a:r>
              <a:rPr lang="es-ES" sz="2400" b="1">
                <a:solidFill>
                  <a:schemeClr val="accent6">
                    <a:lumMod val="50000"/>
                  </a:schemeClr>
                </a:solidFill>
              </a:rPr>
              <a:t>y virtudes;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no reconoce sus errores, no acepta consejos, ni apoyo, cree que lo puede resolver todo, sin Dios, como el ángel Lucifer.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PERSONA HUMILDE, es como Cristo Jesús y Moisés. Reconoce el valor que le da Dios y es dependiente de su Redentor; es lo contrario al orgulloso.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(Núm. 12:3)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Jesús se humilló, fue obediente hasta la muerte y se hizo siervo.” 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</a:rPr>
              <a:t>(Fil. 2:5-11)</a:t>
            </a:r>
            <a:endParaRPr lang="es-E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diferencia hay entre una persona con orgullo y otra  con humildad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Isa. 14:12- 14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Su grandeza en servir a los necesitados y a sus discípulos.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(Luc. 22:27)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Siendo Dios, se despojó así mismo, tomando forma de siervo, hechos semejante a hombres.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(Fil. 2:6, 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Se humilló así mismo, haciéndose obediente hasta la muerte, y muerte de cruz.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(Vr. 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Un modelo a los creyentes, en hacer sin rivalidad, o por vanagloria, antes bien con humildad.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(Vr. 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humildad en la entrega de su vida en su acto de amor sacrificial, debemos seguir este ejemplo.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Es un llamado de buscar la gloria de Dios en lugar de la nuestra. Valorar a los demás como superiores.”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(v3)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hechos de Cristo Jesús nos muestra lecciones de su humildad? </a:t>
            </a:r>
            <a:r>
              <a:rPr lang="es-MX" sz="2000" b="1" dirty="0">
                <a:solidFill>
                  <a:srgbClr val="FFCC99"/>
                </a:solidFill>
              </a:rPr>
              <a:t>Lucas 22:27; Filipenses 2:3- 8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“Solo podemos crecer en nuestra relación con Jesús cuando somos humildes.”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32)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Jesús dijo: “Permanecer en mí, y yo en vosotros… Yo soy la vid, vosotros las ramas; el que permanece en mí, yo en él, este lleva mucho fruto.”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15:4, 5)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“Dedica ahora mismo a tu relación con Dios. Toma tu Biblia. Invita a Dios a que enternezca tu corazón y hable a tu mente.”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32)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“Mientras más nos acercamos a Jesús, y más claramente discernamos la pureza de su carácter, discerniremos nuestra pecaminosidad y menos nos sentiremos inclinados a ensalzarnos.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GEB 33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Cómo crecer en la humildad y ser como Jesús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Juan 15:4, 5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ser humilde como Cristo Jesús, para glorificar a Dios y prepararnos para su reino eterno.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ser humilde como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crecer en la humildad.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115184</TotalTime>
  <Words>757</Words>
  <Application>Microsoft Office PowerPoint</Application>
  <PresentationFormat>Presentación en pantalla (4:3)</PresentationFormat>
  <Paragraphs>68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hechos de Cristo Jesús nos muestra lecciones de su humildad? Lucas 22:27; Filipenses 2:3- 8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9990</cp:revision>
  <dcterms:created xsi:type="dcterms:W3CDTF">2007-04-17T14:25:21Z</dcterms:created>
  <dcterms:modified xsi:type="dcterms:W3CDTF">2026-04-15T00:09:04Z</dcterms:modified>
</cp:coreProperties>
</file>