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27 de junio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HACIA LA ETERNIDAD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1 Juan 3:2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13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0331" y="1690613"/>
            <a:ext cx="2803329" cy="39576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 siguiendo a Jesús diariamente nos preparamos para la eternidad.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educarse para el cielo.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seguir a Jesús diariamente.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se prepara para la eternidad.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necesitamos en estos días que el mundo se agita y gime?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es la esperanza del cristiano en estos días de conflicto?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¿Debemos seguir a Jesús diariamente para ser educado para la eternidad?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“Cuando miramos a nuestro alrededor, vemos que el mundo se agita y gime, y que las señales de la que Jesús nos habló se están cumpliendo… en los que necesitamos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una relación solida con Dios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138)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nos dice: “El fin de todas las cosas se acerca. Sean pues, sensatos y sobrios, y velen en oración”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 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Ped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4:7) (Id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“Ahora es el momento de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fortalecer nuestra relación con Dios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 No sabemos lo que sucederá mañana. Porque la vida que tenemos es corta.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(Sant. 4:13, 14)”.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“Asegurarnos de tener una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relación correcta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con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138)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necesitamos en estos días en que el mundo se agita y gime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1 Pedro 4:7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“Nuestra ciudadanía está en el cielo, de donde esperamos ansiosamente al Salvador, al Señor Jesucristo, quien transformará el cuerpo de nuestra bajeza para que sea semejante a su cuerpo de gloria por el poder que tiene que sujetar todas las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cosas así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(Fil. 3:20, 21)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“Sabemos que un día aparecerá una pequeña nube blanca en el cielo, sobre lo cual veremos a uno sentado semejante al Hijo del Hombre, con una corona de oro en su cabeza, y en su mano una hoz aguda.”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14:14)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Jesús estará acompañado por miles de ángeles.”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25:31)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Cuál es la esperanza del cristiano en estos días de conflicto? </a:t>
            </a:r>
            <a:r>
              <a:rPr lang="es-MX" sz="2000" b="1" dirty="0">
                <a:solidFill>
                  <a:srgbClr val="FFCC99"/>
                </a:solidFill>
              </a:rPr>
              <a:t>1 Tesalonicenses 4:17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Sí. Solo Jesús, nos podrá educar para ingresa a la educación superior en la Nueva Tierra, para ello debemos seguirle todos los días.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“Juan el Bautista presentó a Jesús como el Cordero de Dios,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1:35- 37).”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Los discípulos lo siguieron de cerca y Apocalipsis14:4 dice que nosotros haremos lo mismo.”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141)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Escritura dice: “Estos son los que siguen al Cordero por donde quiera que va.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Apoc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14:4),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sin embargo, para que anhelemos seguirlo en el cielo, debemos primero seguirle aquí en la tierra.”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Debemos seguir a Jesús diariamente para ser educado para la eternidad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 Apocalipsis 7:17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seguir a Jesús diariamente, para que nos eduque, y tengamos acceso a la educación superior en el cielo.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seguir permanentemente a Jesús?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prepararnos para el cielo.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117729</TotalTime>
  <Words>726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¿Cuál es la esperanza del cristiano en estos días de conflicto? 1 Tesalonicenses 4:17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10220</cp:revision>
  <dcterms:created xsi:type="dcterms:W3CDTF">2007-04-17T14:25:21Z</dcterms:created>
  <dcterms:modified xsi:type="dcterms:W3CDTF">2026-06-23T23:07:49Z</dcterms:modified>
</cp:coreProperties>
</file>