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13 de junio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REVESES</a:t>
            </a:r>
          </a:p>
          <a:p>
            <a:pPr eaLnBrk="1" hangingPunct="1"/>
            <a:endParaRPr lang="es-MX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Romanos 5:3- 5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2°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11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33568" y="1690613"/>
            <a:ext cx="5276856" cy="395764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 que, las pruebas de las tribulaciones nos prepara el carácter.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ser paciente en los desafíos y reveses de la vida.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vivir por fe y no por vista.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ser, un discípulo que aprende en las tribulaciones la paciencia y el buen carácter.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>
                <a:latin typeface="Tahoma" pitchFamily="34" charset="0"/>
              </a:rPr>
              <a:t> </a:t>
            </a:r>
            <a:r>
              <a:rPr lang="es-MX" sz="2800" b="1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>
                <a:solidFill>
                  <a:srgbClr val="FFFFCC"/>
                </a:solidFill>
              </a:rPr>
              <a:t>¿Cómo motivar y cómo enseñar?</a:t>
            </a:r>
            <a:r>
              <a:rPr lang="es-MX" sz="2400" b="1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¿Las tribulaciones preparan el carácter para alcanzar la esperanza?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¿El carácter del patriarca Job fue probado y salió puro como el oro?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¿Qué mensaje le alcanzarías a aquel que esté enfrentando dificultades?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Sí. La Escritura nos dice: “Que la tribulación produce paciencia; y la paciencia produce un carácter aprobado; y el carácter alienta la esperanza.” </a:t>
            </a:r>
            <a:r>
              <a:rPr lang="es-ES" sz="1400" b="1" dirty="0">
                <a:solidFill>
                  <a:schemeClr val="accent6">
                    <a:lumMod val="50000"/>
                  </a:schemeClr>
                </a:solidFill>
              </a:rPr>
              <a:t>(Rom. 5:3- 5)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Señor Jesucristo quiere que crezcamos en la fe, que tengamos la fe de Jesús como humano, con este propósito permitió la tormenta en el Mar de Galilea.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(Mar. 5:35- 41)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“Jesús sabía que se desataría una tormenta, pero les sugirió que fueran de todos modos. Tenía que enseñar una importante lección; seguir a Cristo no significa una vida sin problemas, pero garantiza que él estaría con nosotros en situaciones difíciles.”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116)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19316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¿Las tribulaciones preparan el carácter para alcanzar la esperanza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Marcos 4:35- 41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Sí. “La enfermedad fue la prueba más dura; ponía en riesgo su paciencia, su confianza y su fe. Sin embargo, en medio del dolor, Job demostró que amaba a Dios. Su fe salió más brillante, como el oro que el fuego purifica.”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(PR 112)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“Tres amigos vinieron a visitarlo… sus amigos lo culparon, diciendo que tenía algún pecado oculto del que debía arrepentirse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(Job 8, 11, 15; Id)”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“Nosotros vivimos en medio de esta misma batalla. Satanás nos aflige con dolor, sufrimiento, pérdidas y dificultades como parte del plan para distorsionar la imagen que tenemos de un Dios amoroso.”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El carácter del patriarca Job fue probado y salió puro como el oro? </a:t>
            </a:r>
            <a:r>
              <a:rPr lang="es-MX" sz="2000" b="1" dirty="0">
                <a:solidFill>
                  <a:srgbClr val="FFCC99"/>
                </a:solidFill>
              </a:rPr>
              <a:t>Job 23:10, 11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Dios nos dice mediante su Palabra Escrita: “Amados, estad firmes en el Señor… El Señor está cerca. Por nada estéis afanosos, sino sean conocidas vuestras peticiones delante de Dios en toda oración y ruego, con acción de gracias.” </a:t>
            </a:r>
            <a:r>
              <a:rPr lang="es-PE" sz="1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(Fil. 4:1- 6)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“La paz de Dios, que sobrepasa todo entendimiento, guardará vuestros corazones y vuestros pensamientos en Cristo Jesús… Todo lo puedo en Cristo que me fortalece.”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(Fil. 4:4, 13) 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“Si estás pasando por un momento difícil, acude a Dios, aférrate a sus promesas, Dios estará contigo; él te dice: No temas, yo estoy contigo.”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(Isa. 41:10; RPS 118)</a:t>
            </a:r>
            <a:endParaRPr lang="es-PE" sz="1800" b="1" dirty="0">
              <a:solidFill>
                <a:schemeClr val="accent6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Qué mensaje le alcanzarías a aquel que esté enfrentando dificultades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Filipenses 4:4, 7, 12, 13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confiar en Dios, agradecerle por sus promesas y su fidelidad a su palabra.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confiar en Dios?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como enfrentar las tribulaciones.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117209</TotalTime>
  <Words>757</Words>
  <Application>Microsoft Office PowerPoint</Application>
  <PresentationFormat>Presentación en pantalla (4:3)</PresentationFormat>
  <Paragraphs>63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¿El carácter del patriarca Job fue probado y salió puro como el oro? Job 23:10, 11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10170</cp:revision>
  <dcterms:created xsi:type="dcterms:W3CDTF">2007-04-17T14:25:21Z</dcterms:created>
  <dcterms:modified xsi:type="dcterms:W3CDTF">2026-06-09T16:51:21Z</dcterms:modified>
</cp:coreProperties>
</file>