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31 de mayo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EN LOS SALMOS: SEGUNDA PARTE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Salmo 67:3, 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09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0831" y="1773645"/>
            <a:ext cx="4942338" cy="37067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situaciones difíciles y como hacer frente.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confiar en Dios en momentos difíciles.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confiar en el Dios Todopoderoso.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que, confía en Dios en situaciones difíciles.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no debemos temer los momentos difíciles?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la esperanza del pueblo de Dios cuando la tierra sea asolada?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¿Dios está en el control de la tierra y juzgará a su tiempo?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80920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“Dios es nuestro amparo y fortaleza; nuestro pronto auxilio en las tribulaciones.”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46:1)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Nuestro Redentor nos dice: “Estad quietos, y conoced que yo soy Dios; seré exaltado entre las naciones; enaltecido en la tierra.”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46:10)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“Un día todo esto terminará y que Dios será exaltado entre las naciones.” </a:t>
            </a:r>
            <a:r>
              <a:rPr lang="es-ES" sz="1400" b="1" dirty="0">
                <a:solidFill>
                  <a:schemeClr val="accent6">
                    <a:lumMod val="50000"/>
                  </a:schemeClr>
                </a:solidFill>
              </a:rPr>
              <a:t>(GEB 94)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salmo resuena con la visión de la profecía de Apocalipsis de la última batalla de la historia humana tal como describe en Daniel 11:45 y Apocalipsis 16:16. El salmo termina con la seguridad de la presencia de Dios ‘con nosotros’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Salmo 46:11” (GEB 101)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¿Por qué no debemos temer los momentos difíciles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 Salmo 46:1, 2, 7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pondrá fin al sufrimiento humano, y recreará la tierra y la convertirá en cielos nuevos y tierra nueva, morada de justicia perfecta.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21:1)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profeta Jeremía observa en visión y dice: “Miré a la tierra, y aquí estaba asolada y vacía… todos los collados fueron destruidos.”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Jer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4:23)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Pero tenemos la esperanza de tierra renovada.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Estamos, “esperando y apresurándose para la venida del día de Dios en el cual, los cielos, encendiéndose, serán deshechos... Pero nosotros esperamos, según sus promesas, cielos nuevos y tierra nueva, en los cuales mora la justicia.”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Ped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3:12, 13)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Cuál es la esperanza del pueblo de Dios cuando la tierra sea asolada? </a:t>
            </a:r>
            <a:r>
              <a:rPr lang="es-MX" sz="2000" b="1" dirty="0">
                <a:solidFill>
                  <a:srgbClr val="FFCC99"/>
                </a:solidFill>
              </a:rPr>
              <a:t>Jeremías 4:23- 26;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Sí, nuestro Dios Juez de la tierra y del universo nos dice: “Al tiempo que señalaré, yo juzgaré rectamente... A los impíos: No os enorgullezcáis; No hagáis alarde de vuestro poder.” “Yo juzgaré rectamente.”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(Sal. 75:2, 4)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Dios, al orgulloso la humilla y al humilde la exalta.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“Jehová el altísimo es temible; Rey grande sobre toda la tierra. Él someterá a los pueblos debajo de nosotros; y a las naciones debajo de nuestros pies.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(Sal. 47:2, 3)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“Sabemos que Dios no ha perdido el control y que cumplirá sus promesas. El Señor Dios Todopoderoso está con nosotros.”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(Sal. 46:7;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GEB 95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Dios está en el control de la tierra y juzgará a su tiempo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Salmo 75:2- 9 y 47:1- 4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confiar totalmente en Dios, que tiene todo en control lo que acontece en la tierra.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plenamente en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como confiar en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102222</TotalTime>
  <Words>755</Words>
  <Application>Microsoft Office PowerPoint</Application>
  <PresentationFormat>Presentación en pantalla (4:3)</PresentationFormat>
  <Paragraphs>65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¿Cuál es la esperanza del pueblo de Dios cuando la tierra sea asolada? Jeremías 4:23- 26;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8818</cp:revision>
  <dcterms:created xsi:type="dcterms:W3CDTF">2007-04-17T14:25:21Z</dcterms:created>
  <dcterms:modified xsi:type="dcterms:W3CDTF">2025-05-27T22:30:46Z</dcterms:modified>
</cp:coreProperties>
</file>